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68" r:id="rId2"/>
    <p:sldMasterId id="2147483694" r:id="rId3"/>
    <p:sldMasterId id="2147483696" r:id="rId4"/>
    <p:sldMasterId id="2147483711" r:id="rId5"/>
  </p:sldMasterIdLst>
  <p:notesMasterIdLst>
    <p:notesMasterId r:id="rId22"/>
  </p:notesMasterIdLst>
  <p:handoutMasterIdLst>
    <p:handoutMasterId r:id="rId23"/>
  </p:handoutMasterIdLst>
  <p:sldIdLst>
    <p:sldId id="403" r:id="rId6"/>
    <p:sldId id="373" r:id="rId7"/>
    <p:sldId id="310" r:id="rId8"/>
    <p:sldId id="316" r:id="rId9"/>
    <p:sldId id="317" r:id="rId10"/>
    <p:sldId id="318" r:id="rId11"/>
    <p:sldId id="293" r:id="rId12"/>
    <p:sldId id="320" r:id="rId13"/>
    <p:sldId id="326" r:id="rId14"/>
    <p:sldId id="404" r:id="rId15"/>
    <p:sldId id="381" r:id="rId16"/>
    <p:sldId id="398" r:id="rId17"/>
    <p:sldId id="399" r:id="rId18"/>
    <p:sldId id="400" r:id="rId19"/>
    <p:sldId id="402" r:id="rId20"/>
    <p:sldId id="405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260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BB"/>
    <a:srgbClr val="3F3F3F"/>
    <a:srgbClr val="D9F7FF"/>
    <a:srgbClr val="FF9900"/>
    <a:srgbClr val="FFCC00"/>
    <a:srgbClr val="FFFF99"/>
    <a:srgbClr val="002939"/>
    <a:srgbClr val="00384B"/>
    <a:srgbClr val="00008E"/>
    <a:srgbClr val="22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DAEAC-5C7D-4EBC-B107-4F27C44CAD69}" v="606" dt="2017-06-01T21:01:05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7" autoAdjust="0"/>
  </p:normalViewPr>
  <p:slideViewPr>
    <p:cSldViewPr snapToGrid="0">
      <p:cViewPr varScale="1">
        <p:scale>
          <a:sx n="76" d="100"/>
          <a:sy n="76" d="100"/>
        </p:scale>
        <p:origin x="355" y="58"/>
      </p:cViewPr>
      <p:guideLst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68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71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69" Type="http://schemas.openxmlformats.org/officeDocument/2006/relationships/customXml" Target="../customXml/item1.xml"/><Relationship Id="rId8" Type="http://schemas.openxmlformats.org/officeDocument/2006/relationships/slide" Target="slides/slide3.xml"/><Relationship Id="rId7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Savino" userId="8eeb7c6f-d379-4198-ab1c-f3d4c61883f1" providerId="ADAL" clId="{509D2D4A-FC62-4E37-885D-2151700E6313}"/>
    <pc:docChg chg="custSel addSld delSld modSld">
      <pc:chgData name="Adam Savino" userId="8eeb7c6f-d379-4198-ab1c-f3d4c61883f1" providerId="ADAL" clId="{509D2D4A-FC62-4E37-885D-2151700E6313}" dt="2017-05-31T20:47:45.971" v="48" actId="20577"/>
      <pc:docMkLst>
        <pc:docMk/>
      </pc:docMkLst>
      <pc:sldChg chg="del">
        <pc:chgData name="Adam Savino" userId="8eeb7c6f-d379-4198-ab1c-f3d4c61883f1" providerId="ADAL" clId="{509D2D4A-FC62-4E37-885D-2151700E6313}" dt="2017-05-31T20:46:59.171" v="47" actId="2696"/>
        <pc:sldMkLst>
          <pc:docMk/>
          <pc:sldMk cId="2301031160" sldId="265"/>
        </pc:sldMkLst>
      </pc:sldChg>
      <pc:sldChg chg="modNotesTx">
        <pc:chgData name="Adam Savino" userId="8eeb7c6f-d379-4198-ab1c-f3d4c61883f1" providerId="ADAL" clId="{509D2D4A-FC62-4E37-885D-2151700E6313}" dt="2017-05-31T20:47:45.971" v="48" actId="20577"/>
        <pc:sldMkLst>
          <pc:docMk/>
          <pc:sldMk cId="3011640363" sldId="326"/>
        </pc:sldMkLst>
      </pc:sldChg>
      <pc:sldChg chg="addSp delSp modSp modTransition">
        <pc:chgData name="Adam Savino" userId="8eeb7c6f-d379-4198-ab1c-f3d4c61883f1" providerId="ADAL" clId="{509D2D4A-FC62-4E37-885D-2151700E6313}" dt="2017-05-31T20:37:01.533" v="8" actId="1076"/>
        <pc:sldMkLst>
          <pc:docMk/>
          <pc:sldMk cId="4038270046" sldId="402"/>
        </pc:sldMkLst>
        <pc:spChg chg="mod">
          <ac:chgData name="Adam Savino" userId="8eeb7c6f-d379-4198-ab1c-f3d4c61883f1" providerId="ADAL" clId="{509D2D4A-FC62-4E37-885D-2151700E6313}" dt="2017-05-31T20:24:54.649" v="3" actId="14100"/>
          <ac:spMkLst>
            <pc:docMk/>
            <pc:sldMk cId="4038270046" sldId="402"/>
            <ac:spMk id="4" creationId="{6194FF85-7D50-4729-9E62-3CF0CA789F5C}"/>
          </ac:spMkLst>
        </pc:spChg>
        <pc:picChg chg="add del mod">
          <ac:chgData name="Adam Savino" userId="8eeb7c6f-d379-4198-ab1c-f3d4c61883f1" providerId="ADAL" clId="{509D2D4A-FC62-4E37-885D-2151700E6313}" dt="2017-05-31T20:36:57.768" v="6" actId="478"/>
          <ac:picMkLst>
            <pc:docMk/>
            <pc:sldMk cId="4038270046" sldId="402"/>
            <ac:picMk id="6" creationId="{1F59684E-BCB4-412E-965B-B07FF51DD58B}"/>
          </ac:picMkLst>
        </pc:picChg>
        <pc:picChg chg="add mod">
          <ac:chgData name="Adam Savino" userId="8eeb7c6f-d379-4198-ab1c-f3d4c61883f1" providerId="ADAL" clId="{509D2D4A-FC62-4E37-885D-2151700E6313}" dt="2017-05-31T20:37:01.533" v="8" actId="1076"/>
          <ac:picMkLst>
            <pc:docMk/>
            <pc:sldMk cId="4038270046" sldId="402"/>
            <ac:picMk id="8" creationId="{1F3A15E9-D2C5-4D62-9428-AA54DE8615FD}"/>
          </ac:picMkLst>
        </pc:picChg>
      </pc:sldChg>
      <pc:sldChg chg="modSp add">
        <pc:chgData name="Adam Savino" userId="8eeb7c6f-d379-4198-ab1c-f3d4c61883f1" providerId="ADAL" clId="{509D2D4A-FC62-4E37-885D-2151700E6313}" dt="2017-05-31T20:46:55.984" v="46" actId="0"/>
        <pc:sldMkLst>
          <pc:docMk/>
          <pc:sldMk cId="3365609154" sldId="403"/>
        </pc:sldMkLst>
        <pc:spChg chg="mod">
          <ac:chgData name="Adam Savino" userId="8eeb7c6f-d379-4198-ab1c-f3d4c61883f1" providerId="ADAL" clId="{509D2D4A-FC62-4E37-885D-2151700E6313}" dt="2017-05-31T20:46:33.205" v="26" actId="20577"/>
          <ac:spMkLst>
            <pc:docMk/>
            <pc:sldMk cId="3365609154" sldId="403"/>
            <ac:spMk id="2" creationId="{00000000-0000-0000-0000-000000000000}"/>
          </ac:spMkLst>
        </pc:spChg>
        <pc:spChg chg="mod">
          <ac:chgData name="Adam Savino" userId="8eeb7c6f-d379-4198-ab1c-f3d4c61883f1" providerId="ADAL" clId="{509D2D4A-FC62-4E37-885D-2151700E6313}" dt="2017-05-31T20:46:55.984" v="46" actId="0"/>
          <ac:spMkLst>
            <pc:docMk/>
            <pc:sldMk cId="3365609154" sldId="403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CA1D7-4E59-42C4-B4FD-5F033A9FB9C3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E03C44-76DC-4232-A78A-B26FD68AAAED}">
      <dgm:prSet custT="1"/>
      <dgm:spPr>
        <a:solidFill>
          <a:srgbClr val="0094BB"/>
        </a:solidFill>
        <a:ln>
          <a:solidFill>
            <a:schemeClr val="bg1"/>
          </a:solidFill>
        </a:ln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0" algn="ctr">
            <a:spcAft>
              <a:spcPts val="0"/>
            </a:spcAft>
          </a:pPr>
          <a:r>
            <a:rPr lang="en-US" sz="2400" b="1"/>
            <a:t>2015</a:t>
          </a:r>
          <a:endParaRPr lang="en-US" sz="2400"/>
        </a:p>
      </dgm:t>
    </dgm:pt>
    <dgm:pt modelId="{2A17A2B2-1985-4F61-9A88-E999596E8525}" type="parTrans" cxnId="{B744C46B-B2B5-49E7-910B-89635F76C73D}">
      <dgm:prSet/>
      <dgm:spPr/>
      <dgm:t>
        <a:bodyPr/>
        <a:lstStyle/>
        <a:p>
          <a:endParaRPr lang="en-US"/>
        </a:p>
      </dgm:t>
    </dgm:pt>
    <dgm:pt modelId="{DB09C311-710E-4E51-8E9F-26330B456844}" type="sibTrans" cxnId="{B744C46B-B2B5-49E7-910B-89635F76C73D}">
      <dgm:prSet/>
      <dgm:spPr/>
      <dgm:t>
        <a:bodyPr/>
        <a:lstStyle/>
        <a:p>
          <a:endParaRPr lang="en-US"/>
        </a:p>
      </dgm:t>
    </dgm:pt>
    <dgm:pt modelId="{15538F4B-1F7E-48F0-AC17-15F3EDC1072A}">
      <dgm:prSet custT="1"/>
      <dgm:spPr>
        <a:solidFill>
          <a:srgbClr val="0094BB"/>
        </a:solidFill>
        <a:ln>
          <a:solidFill>
            <a:schemeClr val="bg1"/>
          </a:solidFill>
        </a:ln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111125" indent="-111125" algn="l">
            <a:spcAft>
              <a:spcPct val="15000"/>
            </a:spcAft>
          </a:pPr>
          <a:r>
            <a:rPr lang="en-US" sz="1400"/>
            <a:t>ASIS retains </a:t>
          </a:r>
          <a:r>
            <a:rPr lang="en-US" sz="1400" err="1"/>
            <a:t>Insigniam</a:t>
          </a:r>
          <a:r>
            <a:rPr lang="en-US" sz="1400"/>
            <a:t> to lead new strategic planning process</a:t>
          </a:r>
        </a:p>
      </dgm:t>
    </dgm:pt>
    <dgm:pt modelId="{437B942C-0F6A-491A-B65C-B6DFB4355B61}" type="parTrans" cxnId="{85C19E7A-A7ED-4EA3-A631-7F7E8A487105}">
      <dgm:prSet/>
      <dgm:spPr/>
      <dgm:t>
        <a:bodyPr/>
        <a:lstStyle/>
        <a:p>
          <a:endParaRPr lang="en-US"/>
        </a:p>
      </dgm:t>
    </dgm:pt>
    <dgm:pt modelId="{6CC0E8F3-8975-475C-971C-ED770943E492}" type="sibTrans" cxnId="{85C19E7A-A7ED-4EA3-A631-7F7E8A487105}">
      <dgm:prSet/>
      <dgm:spPr/>
      <dgm:t>
        <a:bodyPr/>
        <a:lstStyle/>
        <a:p>
          <a:endParaRPr lang="en-US"/>
        </a:p>
      </dgm:t>
    </dgm:pt>
    <dgm:pt modelId="{C23052B6-368D-4598-84B8-B86F5B581CF5}">
      <dgm:prSet custT="1"/>
      <dgm:spPr>
        <a:solidFill>
          <a:srgbClr val="0094BB"/>
        </a:solidFill>
        <a:ln>
          <a:solidFill>
            <a:schemeClr val="bg1"/>
          </a:solidFill>
        </a:ln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111125" indent="-111125" algn="l">
            <a:spcAft>
              <a:spcPct val="15000"/>
            </a:spcAft>
          </a:pPr>
          <a:r>
            <a:rPr lang="en-US" sz="1400"/>
            <a:t>Goal was to ultimately develop a plan for members/leaders by members/leaders</a:t>
          </a:r>
        </a:p>
      </dgm:t>
    </dgm:pt>
    <dgm:pt modelId="{2FF0EB29-455A-4E56-A751-36A8159BD436}" type="parTrans" cxnId="{6F81F2BD-4804-4BB5-89C9-102D7688E764}">
      <dgm:prSet/>
      <dgm:spPr/>
      <dgm:t>
        <a:bodyPr/>
        <a:lstStyle/>
        <a:p>
          <a:endParaRPr lang="en-US"/>
        </a:p>
      </dgm:t>
    </dgm:pt>
    <dgm:pt modelId="{49C96DF4-7A2C-4FB3-BD42-5A41740757DB}" type="sibTrans" cxnId="{6F81F2BD-4804-4BB5-89C9-102D7688E764}">
      <dgm:prSet/>
      <dgm:spPr/>
      <dgm:t>
        <a:bodyPr/>
        <a:lstStyle/>
        <a:p>
          <a:endParaRPr lang="en-US"/>
        </a:p>
      </dgm:t>
    </dgm:pt>
    <dgm:pt modelId="{69266329-4D73-4448-B7C6-1AC020A7BF58}">
      <dgm:prSet custT="1"/>
      <dgm:spPr>
        <a:solidFill>
          <a:srgbClr val="0094BB"/>
        </a:solidFill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0" algn="ctr">
            <a:spcAft>
              <a:spcPts val="0"/>
            </a:spcAft>
          </a:pPr>
          <a:r>
            <a:rPr lang="en-US" sz="2400" b="1"/>
            <a:t>2016</a:t>
          </a:r>
          <a:r>
            <a:rPr lang="en-US" sz="1200" b="1"/>
            <a:t> </a:t>
          </a:r>
          <a:endParaRPr lang="en-US" sz="1200"/>
        </a:p>
      </dgm:t>
    </dgm:pt>
    <dgm:pt modelId="{677B5FBA-2A74-477D-AA93-E45231CD4FD7}" type="parTrans" cxnId="{828DA795-247F-4B78-B76D-DCE10719C6C7}">
      <dgm:prSet/>
      <dgm:spPr/>
      <dgm:t>
        <a:bodyPr/>
        <a:lstStyle/>
        <a:p>
          <a:endParaRPr lang="en-US"/>
        </a:p>
      </dgm:t>
    </dgm:pt>
    <dgm:pt modelId="{FAB6BF6A-B627-4F13-93D6-241C995684DB}" type="sibTrans" cxnId="{828DA795-247F-4B78-B76D-DCE10719C6C7}">
      <dgm:prSet/>
      <dgm:spPr/>
      <dgm:t>
        <a:bodyPr/>
        <a:lstStyle/>
        <a:p>
          <a:endParaRPr lang="en-US"/>
        </a:p>
      </dgm:t>
    </dgm:pt>
    <dgm:pt modelId="{9E3EC443-39A2-43A3-9B2B-BE3FF51C8A39}">
      <dgm:prSet custT="1"/>
      <dgm:spPr>
        <a:solidFill>
          <a:srgbClr val="0094BB"/>
        </a:solidFill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173038" indent="-112713" algn="l">
            <a:spcAft>
              <a:spcPct val="15000"/>
            </a:spcAft>
          </a:pPr>
          <a:r>
            <a:rPr lang="en-US" sz="1400"/>
            <a:t>Board and Strategic Planning Team (volunteers) worked with </a:t>
          </a:r>
          <a:r>
            <a:rPr lang="en-US" sz="1400" err="1"/>
            <a:t>Insigniam</a:t>
          </a:r>
          <a:r>
            <a:rPr lang="en-US" sz="1400"/>
            <a:t> through May/Jun; turned work over to Staff Team</a:t>
          </a:r>
        </a:p>
      </dgm:t>
    </dgm:pt>
    <dgm:pt modelId="{FF0F50EF-9EF3-4824-AEB9-4FA8C046DE23}" type="parTrans" cxnId="{50DD21F1-5F1C-4FB4-89DB-3DB64D43847C}">
      <dgm:prSet/>
      <dgm:spPr/>
      <dgm:t>
        <a:bodyPr/>
        <a:lstStyle/>
        <a:p>
          <a:endParaRPr lang="en-US"/>
        </a:p>
      </dgm:t>
    </dgm:pt>
    <dgm:pt modelId="{4631969F-D9D6-484D-9AE5-E1AAD75ADC30}" type="sibTrans" cxnId="{50DD21F1-5F1C-4FB4-89DB-3DB64D43847C}">
      <dgm:prSet/>
      <dgm:spPr/>
      <dgm:t>
        <a:bodyPr/>
        <a:lstStyle/>
        <a:p>
          <a:endParaRPr lang="en-US"/>
        </a:p>
      </dgm:t>
    </dgm:pt>
    <dgm:pt modelId="{29054339-341B-4B73-8B78-FE5F1CD21DE3}">
      <dgm:prSet custT="1"/>
      <dgm:spPr>
        <a:solidFill>
          <a:srgbClr val="0094BB"/>
        </a:solidFill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173038" indent="-112713" algn="l">
            <a:spcAft>
              <a:spcPct val="15000"/>
            </a:spcAft>
          </a:pPr>
          <a:r>
            <a:rPr lang="en-US" sz="1400"/>
            <a:t>Staff Team sought input from members, nonmembers, volunteers (anecdotal, social media, surveys, focus groups at Seminar)</a:t>
          </a:r>
        </a:p>
      </dgm:t>
    </dgm:pt>
    <dgm:pt modelId="{3D5B1CE0-C41C-46D0-A64A-C53A9F81E2B4}" type="parTrans" cxnId="{4F2CE381-1A42-443D-862A-4DF43D4CBAF6}">
      <dgm:prSet/>
      <dgm:spPr/>
      <dgm:t>
        <a:bodyPr/>
        <a:lstStyle/>
        <a:p>
          <a:endParaRPr lang="en-US"/>
        </a:p>
      </dgm:t>
    </dgm:pt>
    <dgm:pt modelId="{28990310-67AB-4240-809F-EEAC3DA4985F}" type="sibTrans" cxnId="{4F2CE381-1A42-443D-862A-4DF43D4CBAF6}">
      <dgm:prSet/>
      <dgm:spPr/>
      <dgm:t>
        <a:bodyPr/>
        <a:lstStyle/>
        <a:p>
          <a:endParaRPr lang="en-US"/>
        </a:p>
      </dgm:t>
    </dgm:pt>
    <dgm:pt modelId="{AC7E02C2-0957-4B5B-871C-B72518060059}">
      <dgm:prSet custT="1"/>
      <dgm:spPr>
        <a:solidFill>
          <a:srgbClr val="0094BB"/>
        </a:solidFill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173038" indent="-112713" algn="l">
            <a:spcAft>
              <a:spcPct val="15000"/>
            </a:spcAft>
          </a:pPr>
          <a:r>
            <a:rPr lang="en-US" sz="1400"/>
            <a:t>Oct/Dec staff worked with The Wheelhouse Group to compile/condense/validate data and draft plan for Jan 2017 Board approval</a:t>
          </a:r>
        </a:p>
      </dgm:t>
    </dgm:pt>
    <dgm:pt modelId="{3D82BD8A-EBED-45E8-9F22-FBED2743814C}" type="parTrans" cxnId="{A130F5CA-CD8E-4694-9718-58CAFFE8B9CD}">
      <dgm:prSet/>
      <dgm:spPr/>
      <dgm:t>
        <a:bodyPr/>
        <a:lstStyle/>
        <a:p>
          <a:endParaRPr lang="en-US"/>
        </a:p>
      </dgm:t>
    </dgm:pt>
    <dgm:pt modelId="{5F559050-6B19-49B7-AF45-D78B769F3DD1}" type="sibTrans" cxnId="{A130F5CA-CD8E-4694-9718-58CAFFE8B9CD}">
      <dgm:prSet/>
      <dgm:spPr/>
      <dgm:t>
        <a:bodyPr/>
        <a:lstStyle/>
        <a:p>
          <a:endParaRPr lang="en-US"/>
        </a:p>
      </dgm:t>
    </dgm:pt>
    <dgm:pt modelId="{D3ABCEA0-33CD-40EB-B21F-92281276FECC}">
      <dgm:prSet custT="1"/>
      <dgm:spPr>
        <a:solidFill>
          <a:srgbClr val="0094BB"/>
        </a:solidFill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0" algn="ctr">
            <a:spcAft>
              <a:spcPts val="0"/>
            </a:spcAft>
          </a:pPr>
          <a:r>
            <a:rPr lang="en-US" sz="2400" b="1"/>
            <a:t>2017</a:t>
          </a:r>
          <a:endParaRPr lang="en-US" sz="2400"/>
        </a:p>
      </dgm:t>
    </dgm:pt>
    <dgm:pt modelId="{489857F1-2864-4228-AFF6-C3EC67F146F8}" type="parTrans" cxnId="{8427568C-3861-4B29-964F-F3A4E8587342}">
      <dgm:prSet/>
      <dgm:spPr/>
      <dgm:t>
        <a:bodyPr/>
        <a:lstStyle/>
        <a:p>
          <a:endParaRPr lang="en-US"/>
        </a:p>
      </dgm:t>
    </dgm:pt>
    <dgm:pt modelId="{A1C562DD-C691-4240-BC29-DA50E2416565}" type="sibTrans" cxnId="{8427568C-3861-4B29-964F-F3A4E8587342}">
      <dgm:prSet/>
      <dgm:spPr/>
      <dgm:t>
        <a:bodyPr/>
        <a:lstStyle/>
        <a:p>
          <a:endParaRPr lang="en-US"/>
        </a:p>
      </dgm:t>
    </dgm:pt>
    <dgm:pt modelId="{4A04AEEB-179E-4611-9887-3EA1D05AB807}">
      <dgm:prSet custT="1"/>
      <dgm:spPr>
        <a:solidFill>
          <a:srgbClr val="0094BB"/>
        </a:solidFill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173038" indent="-173038" algn="l">
            <a:spcAft>
              <a:spcPct val="15000"/>
            </a:spcAft>
          </a:pPr>
          <a:r>
            <a:rPr lang="en-US" sz="1400"/>
            <a:t>Board approved current Plan at January 2017 Leadership Meetings</a:t>
          </a:r>
        </a:p>
      </dgm:t>
    </dgm:pt>
    <dgm:pt modelId="{DCA84330-919B-49C3-A824-3DACE11EBAFB}" type="parTrans" cxnId="{32E3D6B8-3A46-467C-B6FA-CCECBBB8D996}">
      <dgm:prSet/>
      <dgm:spPr/>
      <dgm:t>
        <a:bodyPr/>
        <a:lstStyle/>
        <a:p>
          <a:endParaRPr lang="en-US"/>
        </a:p>
      </dgm:t>
    </dgm:pt>
    <dgm:pt modelId="{D364D1D8-92AC-425F-B9AF-AF8E3FC47172}" type="sibTrans" cxnId="{32E3D6B8-3A46-467C-B6FA-CCECBBB8D996}">
      <dgm:prSet/>
      <dgm:spPr/>
      <dgm:t>
        <a:bodyPr/>
        <a:lstStyle/>
        <a:p>
          <a:endParaRPr lang="en-US"/>
        </a:p>
      </dgm:t>
    </dgm:pt>
    <dgm:pt modelId="{240146C7-36FC-4A56-A14F-EA841B49DEB4}">
      <dgm:prSet custT="1"/>
      <dgm:spPr>
        <a:solidFill>
          <a:srgbClr val="0094BB"/>
        </a:solidFill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173038" indent="-173038" algn="l">
            <a:spcAft>
              <a:spcPct val="15000"/>
            </a:spcAft>
          </a:pPr>
          <a:r>
            <a:rPr lang="en-US" sz="1400"/>
            <a:t>All aspects of Plan tied to FY17 budget</a:t>
          </a:r>
        </a:p>
      </dgm:t>
    </dgm:pt>
    <dgm:pt modelId="{B470ACCC-7E20-4589-9A9C-BABB3DC2AF53}" type="parTrans" cxnId="{4BF25310-4FE5-44F0-A490-3DBDF93791F0}">
      <dgm:prSet/>
      <dgm:spPr/>
      <dgm:t>
        <a:bodyPr/>
        <a:lstStyle/>
        <a:p>
          <a:endParaRPr lang="en-US"/>
        </a:p>
      </dgm:t>
    </dgm:pt>
    <dgm:pt modelId="{F8DF8864-E52F-49E6-A978-54137862DC6C}" type="sibTrans" cxnId="{4BF25310-4FE5-44F0-A490-3DBDF93791F0}">
      <dgm:prSet/>
      <dgm:spPr/>
      <dgm:t>
        <a:bodyPr/>
        <a:lstStyle/>
        <a:p>
          <a:endParaRPr lang="en-US"/>
        </a:p>
      </dgm:t>
    </dgm:pt>
    <dgm:pt modelId="{DA2FD2C3-8270-4B4C-9D93-945443A18E7C}">
      <dgm:prSet custT="1"/>
      <dgm:spPr>
        <a:solidFill>
          <a:srgbClr val="0094BB"/>
        </a:solidFill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173038" indent="-173038" algn="l">
            <a:spcAft>
              <a:spcPct val="15000"/>
            </a:spcAft>
          </a:pPr>
          <a:r>
            <a:rPr lang="en-US" sz="1400"/>
            <a:t>Plan puts important stake in the ground BUT is a “living document” </a:t>
          </a:r>
        </a:p>
      </dgm:t>
    </dgm:pt>
    <dgm:pt modelId="{9A075B68-153B-4A55-8205-961658D53F88}" type="parTrans" cxnId="{F0EAFB03-A22E-4E19-9CC9-3B4C937EFF2A}">
      <dgm:prSet/>
      <dgm:spPr/>
      <dgm:t>
        <a:bodyPr/>
        <a:lstStyle/>
        <a:p>
          <a:endParaRPr lang="en-US"/>
        </a:p>
      </dgm:t>
    </dgm:pt>
    <dgm:pt modelId="{35E3B755-54BA-4DEF-A1AC-19090C22B94D}" type="sibTrans" cxnId="{F0EAFB03-A22E-4E19-9CC9-3B4C937EFF2A}">
      <dgm:prSet/>
      <dgm:spPr/>
      <dgm:t>
        <a:bodyPr/>
        <a:lstStyle/>
        <a:p>
          <a:endParaRPr lang="en-US"/>
        </a:p>
      </dgm:t>
    </dgm:pt>
    <dgm:pt modelId="{ABF9B0F1-353C-4844-88D4-1A1C99994CAD}">
      <dgm:prSet custT="1"/>
      <dgm:spPr>
        <a:solidFill>
          <a:srgbClr val="0094BB"/>
        </a:solidFill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173038" indent="-173038" algn="l">
            <a:spcAft>
              <a:spcPct val="15000"/>
            </a:spcAft>
          </a:pPr>
          <a:r>
            <a:rPr lang="en-US" sz="1400"/>
            <a:t>Strategic Planning sessions run globally to create a full picture for ASIS</a:t>
          </a:r>
        </a:p>
      </dgm:t>
    </dgm:pt>
    <dgm:pt modelId="{C731214E-D204-4674-9AFA-3986498EFDAF}" type="parTrans" cxnId="{BB87883F-B5FD-4B73-8B15-E00E375222EC}">
      <dgm:prSet/>
      <dgm:spPr/>
      <dgm:t>
        <a:bodyPr/>
        <a:lstStyle/>
        <a:p>
          <a:endParaRPr lang="en-US"/>
        </a:p>
      </dgm:t>
    </dgm:pt>
    <dgm:pt modelId="{3A185CE5-CE77-48E1-8FBC-87E8F3158EF3}" type="sibTrans" cxnId="{BB87883F-B5FD-4B73-8B15-E00E375222EC}">
      <dgm:prSet/>
      <dgm:spPr/>
      <dgm:t>
        <a:bodyPr/>
        <a:lstStyle/>
        <a:p>
          <a:endParaRPr lang="en-US"/>
        </a:p>
      </dgm:t>
    </dgm:pt>
    <dgm:pt modelId="{895E93C0-985A-4EAA-B532-F9B557B140E0}">
      <dgm:prSet custT="1"/>
      <dgm:spPr>
        <a:solidFill>
          <a:srgbClr val="0094BB"/>
        </a:solidFill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173038" indent="-173038" algn="l">
            <a:spcAft>
              <a:spcPct val="15000"/>
            </a:spcAft>
          </a:pPr>
          <a:r>
            <a:rPr lang="en-US" sz="1400" dirty="0"/>
            <a:t>Global edits to core strategic plan by Board in Feb 2017</a:t>
          </a:r>
        </a:p>
      </dgm:t>
    </dgm:pt>
    <dgm:pt modelId="{33AD0A0A-6E1A-4795-9411-42E56E47DB58}" type="parTrans" cxnId="{BBD59B33-B9F0-4B86-9B39-BEBE1F43FDD3}">
      <dgm:prSet/>
      <dgm:spPr/>
      <dgm:t>
        <a:bodyPr/>
        <a:lstStyle/>
        <a:p>
          <a:endParaRPr lang="en-US"/>
        </a:p>
      </dgm:t>
    </dgm:pt>
    <dgm:pt modelId="{BC126F0D-02EB-4EAD-B076-E6664A33D1B7}" type="sibTrans" cxnId="{BBD59B33-B9F0-4B86-9B39-BEBE1F43FDD3}">
      <dgm:prSet/>
      <dgm:spPr/>
      <dgm:t>
        <a:bodyPr/>
        <a:lstStyle/>
        <a:p>
          <a:endParaRPr lang="en-US"/>
        </a:p>
      </dgm:t>
    </dgm:pt>
    <dgm:pt modelId="{AE622F44-C949-4B70-915C-2B9541B2ADEC}">
      <dgm:prSet custT="1"/>
      <dgm:spPr>
        <a:solidFill>
          <a:srgbClr val="0094BB"/>
        </a:solidFill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gm:spPr>
      <dgm:t>
        <a:bodyPr/>
        <a:lstStyle/>
        <a:p>
          <a:pPr marL="173038" indent="-173038" algn="l">
            <a:spcAft>
              <a:spcPct val="15000"/>
            </a:spcAft>
          </a:pPr>
          <a:r>
            <a:rPr lang="en-US" sz="1400" dirty="0"/>
            <a:t>First Meeting of expanded Strategic Planning Committee in May 2017</a:t>
          </a:r>
        </a:p>
      </dgm:t>
    </dgm:pt>
    <dgm:pt modelId="{05C39C05-0966-4318-95E4-0F0EB0838374}" type="parTrans" cxnId="{EF9B0757-46CF-4435-B433-6576373AC8FD}">
      <dgm:prSet/>
      <dgm:spPr/>
      <dgm:t>
        <a:bodyPr/>
        <a:lstStyle/>
        <a:p>
          <a:endParaRPr lang="en-US"/>
        </a:p>
      </dgm:t>
    </dgm:pt>
    <dgm:pt modelId="{97EDDA8E-3666-4517-9E72-46AA89658690}" type="sibTrans" cxnId="{EF9B0757-46CF-4435-B433-6576373AC8FD}">
      <dgm:prSet/>
      <dgm:spPr/>
      <dgm:t>
        <a:bodyPr/>
        <a:lstStyle/>
        <a:p>
          <a:endParaRPr lang="en-US"/>
        </a:p>
      </dgm:t>
    </dgm:pt>
    <dgm:pt modelId="{56584A3A-6F27-4EDD-A374-8F430CD95D53}" type="pres">
      <dgm:prSet presAssocID="{D08CA1D7-4E59-42C4-B4FD-5F033A9FB9C3}" presName="Name0" presStyleCnt="0">
        <dgm:presLayoutVars>
          <dgm:dir/>
          <dgm:resizeHandles val="exact"/>
        </dgm:presLayoutVars>
      </dgm:prSet>
      <dgm:spPr/>
    </dgm:pt>
    <dgm:pt modelId="{F4FA06AC-6FCF-4968-B863-20FDF682CBC0}" type="pres">
      <dgm:prSet presAssocID="{D08CA1D7-4E59-42C4-B4FD-5F033A9FB9C3}" presName="fgShape" presStyleLbl="fgShp" presStyleIdx="0" presStyleCnt="1" custScaleX="102224" custScaleY="73755" custLinFactY="-140954" custLinFactNeighborY="-200000"/>
      <dgm:spPr>
        <a:gradFill rotWithShape="0">
          <a:gsLst>
            <a:gs pos="48000">
              <a:schemeClr val="tx1">
                <a:lumMod val="20000"/>
                <a:lumOff val="80000"/>
              </a:schemeClr>
            </a:gs>
            <a:gs pos="0">
              <a:schemeClr val="bg1"/>
            </a:gs>
            <a:gs pos="100000">
              <a:schemeClr val="bg1"/>
            </a:gs>
          </a:gsLst>
          <a:lin ang="0" scaled="0"/>
        </a:gradFill>
        <a:ln>
          <a:noFill/>
        </a:ln>
        <a:effectLst>
          <a:outerShdw blurRad="114300" dist="38100" dir="5400000" algn="t" rotWithShape="0">
            <a:prstClr val="black">
              <a:alpha val="34000"/>
            </a:prstClr>
          </a:outerShdw>
        </a:effectLst>
      </dgm:spPr>
    </dgm:pt>
    <dgm:pt modelId="{645C6B67-249D-4CA7-91EC-9B3BAE934609}" type="pres">
      <dgm:prSet presAssocID="{D08CA1D7-4E59-42C4-B4FD-5F033A9FB9C3}" presName="linComp" presStyleCnt="0"/>
      <dgm:spPr/>
    </dgm:pt>
    <dgm:pt modelId="{6B454AC2-F3C3-4A08-B677-1B0DCB3BF9D5}" type="pres">
      <dgm:prSet presAssocID="{01E03C44-76DC-4232-A78A-B26FD68AAAED}" presName="compNode" presStyleCnt="0"/>
      <dgm:spPr/>
    </dgm:pt>
    <dgm:pt modelId="{6409333B-0F3A-402E-A4A1-438EAF377466}" type="pres">
      <dgm:prSet presAssocID="{01E03C44-76DC-4232-A78A-B26FD68AAAED}" presName="bkgdShape" presStyleLbl="node1" presStyleIdx="0" presStyleCnt="3" custLinFactNeighborX="-36325" custLinFactNeighborY="828"/>
      <dgm:spPr/>
    </dgm:pt>
    <dgm:pt modelId="{B5B413D0-274C-4B47-8CA9-264CF7F9154B}" type="pres">
      <dgm:prSet presAssocID="{01E03C44-76DC-4232-A78A-B26FD68AAAED}" presName="nodeTx" presStyleLbl="node1" presStyleIdx="0" presStyleCnt="3">
        <dgm:presLayoutVars>
          <dgm:bulletEnabled val="1"/>
        </dgm:presLayoutVars>
      </dgm:prSet>
      <dgm:spPr/>
    </dgm:pt>
    <dgm:pt modelId="{9D67D40A-F14D-48E1-B239-449766269450}" type="pres">
      <dgm:prSet presAssocID="{01E03C44-76DC-4232-A78A-B26FD68AAAED}" presName="invisiNode" presStyleLbl="node1" presStyleIdx="0" presStyleCnt="3"/>
      <dgm:spPr/>
    </dgm:pt>
    <dgm:pt modelId="{C272D07C-0EFB-462D-8BD7-F05B824DCBEA}" type="pres">
      <dgm:prSet presAssocID="{01E03C44-76DC-4232-A78A-B26FD68AAAED}" presName="imagNode" presStyleLbl="fgImgPlace1" presStyleIdx="0" presStyleCnt="3" custScaleX="71641" custScaleY="71641" custLinFactNeighborY="-15990"/>
      <dgm:spPr>
        <a:noFill/>
        <a:ln w="19050">
          <a:solidFill>
            <a:schemeClr val="bg1"/>
          </a:solidFill>
        </a:ln>
      </dgm:spPr>
    </dgm:pt>
    <dgm:pt modelId="{60FEA0FC-F1AC-43E7-BDE6-DEA30BA318E7}" type="pres">
      <dgm:prSet presAssocID="{DB09C311-710E-4E51-8E9F-26330B456844}" presName="sibTrans" presStyleLbl="sibTrans2D1" presStyleIdx="0" presStyleCnt="0"/>
      <dgm:spPr/>
    </dgm:pt>
    <dgm:pt modelId="{EC767D23-5F52-41CC-A2B7-7F1C5A19E884}" type="pres">
      <dgm:prSet presAssocID="{69266329-4D73-4448-B7C6-1AC020A7BF58}" presName="compNode" presStyleCnt="0"/>
      <dgm:spPr/>
    </dgm:pt>
    <dgm:pt modelId="{A994A591-D593-4282-B6E5-46DFBBC7C1EF}" type="pres">
      <dgm:prSet presAssocID="{69266329-4D73-4448-B7C6-1AC020A7BF58}" presName="bkgdShape" presStyleLbl="node1" presStyleIdx="1" presStyleCnt="3" custLinFactNeighborX="-351" custLinFactNeighborY="3923"/>
      <dgm:spPr/>
    </dgm:pt>
    <dgm:pt modelId="{ABDFFC90-5440-487F-8EBF-B15E3ECA6B94}" type="pres">
      <dgm:prSet presAssocID="{69266329-4D73-4448-B7C6-1AC020A7BF58}" presName="nodeTx" presStyleLbl="node1" presStyleIdx="1" presStyleCnt="3">
        <dgm:presLayoutVars>
          <dgm:bulletEnabled val="1"/>
        </dgm:presLayoutVars>
      </dgm:prSet>
      <dgm:spPr/>
    </dgm:pt>
    <dgm:pt modelId="{04F25937-6DAC-40F5-AC0D-3CBD79FE700F}" type="pres">
      <dgm:prSet presAssocID="{69266329-4D73-4448-B7C6-1AC020A7BF58}" presName="invisiNode" presStyleLbl="node1" presStyleIdx="1" presStyleCnt="3"/>
      <dgm:spPr/>
    </dgm:pt>
    <dgm:pt modelId="{DC91BD90-F108-4665-B661-4271FFF121EE}" type="pres">
      <dgm:prSet presAssocID="{69266329-4D73-4448-B7C6-1AC020A7BF58}" presName="imagNode" presStyleLbl="fgImgPlace1" presStyleIdx="1" presStyleCnt="3" custScaleX="70655" custScaleY="70655" custLinFactNeighborY="-15263"/>
      <dgm:spPr>
        <a:noFill/>
        <a:ln w="19050">
          <a:solidFill>
            <a:schemeClr val="bg1"/>
          </a:solidFill>
        </a:ln>
      </dgm:spPr>
    </dgm:pt>
    <dgm:pt modelId="{3D6E73E1-16A6-4FCA-91DB-8763C5AA0675}" type="pres">
      <dgm:prSet presAssocID="{FAB6BF6A-B627-4F13-93D6-241C995684DB}" presName="sibTrans" presStyleLbl="sibTrans2D1" presStyleIdx="0" presStyleCnt="0"/>
      <dgm:spPr/>
    </dgm:pt>
    <dgm:pt modelId="{1C8FD2A9-ED12-4737-98D6-F952C4EAEB7E}" type="pres">
      <dgm:prSet presAssocID="{D3ABCEA0-33CD-40EB-B21F-92281276FECC}" presName="compNode" presStyleCnt="0"/>
      <dgm:spPr/>
    </dgm:pt>
    <dgm:pt modelId="{31ADDFA0-2F63-4B23-B2AB-802FADAC08F8}" type="pres">
      <dgm:prSet presAssocID="{D3ABCEA0-33CD-40EB-B21F-92281276FECC}" presName="bkgdShape" presStyleLbl="node1" presStyleIdx="2" presStyleCnt="3"/>
      <dgm:spPr/>
    </dgm:pt>
    <dgm:pt modelId="{006F132C-14D0-4D9F-86A7-D1BB45365D2A}" type="pres">
      <dgm:prSet presAssocID="{D3ABCEA0-33CD-40EB-B21F-92281276FECC}" presName="nodeTx" presStyleLbl="node1" presStyleIdx="2" presStyleCnt="3">
        <dgm:presLayoutVars>
          <dgm:bulletEnabled val="1"/>
        </dgm:presLayoutVars>
      </dgm:prSet>
      <dgm:spPr/>
    </dgm:pt>
    <dgm:pt modelId="{D2BD53D3-3AD1-4379-8FF3-8A0CC7492B92}" type="pres">
      <dgm:prSet presAssocID="{D3ABCEA0-33CD-40EB-B21F-92281276FECC}" presName="invisiNode" presStyleLbl="node1" presStyleIdx="2" presStyleCnt="3"/>
      <dgm:spPr/>
    </dgm:pt>
    <dgm:pt modelId="{AB94C93F-C5B0-4AB8-9440-6D63727ACA79}" type="pres">
      <dgm:prSet presAssocID="{D3ABCEA0-33CD-40EB-B21F-92281276FECC}" presName="imagNode" presStyleLbl="fgImgPlace1" presStyleIdx="2" presStyleCnt="3" custScaleX="72099" custScaleY="72098" custLinFactNeighborX="1500" custLinFactNeighborY="-15263"/>
      <dgm:spPr>
        <a:noFill/>
        <a:ln w="19050">
          <a:solidFill>
            <a:schemeClr val="bg1"/>
          </a:solidFill>
        </a:ln>
      </dgm:spPr>
    </dgm:pt>
  </dgm:ptLst>
  <dgm:cxnLst>
    <dgm:cxn modelId="{F0EAFB03-A22E-4E19-9CC9-3B4C937EFF2A}" srcId="{D3ABCEA0-33CD-40EB-B21F-92281276FECC}" destId="{DA2FD2C3-8270-4B4C-9D93-945443A18E7C}" srcOrd="2" destOrd="0" parTransId="{9A075B68-153B-4A55-8205-961658D53F88}" sibTransId="{35E3B755-54BA-4DEF-A1AC-19090C22B94D}"/>
    <dgm:cxn modelId="{609B8504-30B2-415F-990B-D46AA4434957}" type="presOf" srcId="{240146C7-36FC-4A56-A14F-EA841B49DEB4}" destId="{31ADDFA0-2F63-4B23-B2AB-802FADAC08F8}" srcOrd="0" destOrd="2" presId="urn:microsoft.com/office/officeart/2005/8/layout/hList7"/>
    <dgm:cxn modelId="{4BFD7F0D-B56F-4F45-8B65-402ABFE59527}" type="presOf" srcId="{AE622F44-C949-4B70-915C-2B9541B2ADEC}" destId="{006F132C-14D0-4D9F-86A7-D1BB45365D2A}" srcOrd="1" destOrd="6" presId="urn:microsoft.com/office/officeart/2005/8/layout/hList7"/>
    <dgm:cxn modelId="{EFD41910-6899-4CCF-8E6B-81B297605C9C}" type="presOf" srcId="{D3ABCEA0-33CD-40EB-B21F-92281276FECC}" destId="{006F132C-14D0-4D9F-86A7-D1BB45365D2A}" srcOrd="1" destOrd="0" presId="urn:microsoft.com/office/officeart/2005/8/layout/hList7"/>
    <dgm:cxn modelId="{4BF25310-4FE5-44F0-A490-3DBDF93791F0}" srcId="{D3ABCEA0-33CD-40EB-B21F-92281276FECC}" destId="{240146C7-36FC-4A56-A14F-EA841B49DEB4}" srcOrd="1" destOrd="0" parTransId="{B470ACCC-7E20-4589-9A9C-BABB3DC2AF53}" sibTransId="{F8DF8864-E52F-49E6-A978-54137862DC6C}"/>
    <dgm:cxn modelId="{B9FD9B14-1BD5-4A0D-991C-24D0FC48B73F}" type="presOf" srcId="{4A04AEEB-179E-4611-9887-3EA1D05AB807}" destId="{31ADDFA0-2F63-4B23-B2AB-802FADAC08F8}" srcOrd="0" destOrd="1" presId="urn:microsoft.com/office/officeart/2005/8/layout/hList7"/>
    <dgm:cxn modelId="{08D85523-1220-433B-A86D-A972A9A1B730}" type="presOf" srcId="{01E03C44-76DC-4232-A78A-B26FD68AAAED}" destId="{6409333B-0F3A-402E-A4A1-438EAF377466}" srcOrd="0" destOrd="0" presId="urn:microsoft.com/office/officeart/2005/8/layout/hList7"/>
    <dgm:cxn modelId="{BBD59B33-B9F0-4B86-9B39-BEBE1F43FDD3}" srcId="{D3ABCEA0-33CD-40EB-B21F-92281276FECC}" destId="{895E93C0-985A-4EAA-B532-F9B557B140E0}" srcOrd="4" destOrd="0" parTransId="{33AD0A0A-6E1A-4795-9411-42E56E47DB58}" sibTransId="{BC126F0D-02EB-4EAD-B076-E6664A33D1B7}"/>
    <dgm:cxn modelId="{BB87883F-B5FD-4B73-8B15-E00E375222EC}" srcId="{D3ABCEA0-33CD-40EB-B21F-92281276FECC}" destId="{ABF9B0F1-353C-4844-88D4-1A1C99994CAD}" srcOrd="3" destOrd="0" parTransId="{C731214E-D204-4674-9AFA-3986498EFDAF}" sibTransId="{3A185CE5-CE77-48E1-8FBC-87E8F3158EF3}"/>
    <dgm:cxn modelId="{C181CD5B-258B-4AB9-B001-2249AB5CE838}" type="presOf" srcId="{DA2FD2C3-8270-4B4C-9D93-945443A18E7C}" destId="{31ADDFA0-2F63-4B23-B2AB-802FADAC08F8}" srcOrd="0" destOrd="3" presId="urn:microsoft.com/office/officeart/2005/8/layout/hList7"/>
    <dgm:cxn modelId="{D849DA5C-8D1E-4E1B-826C-10B060D5CAEA}" type="presOf" srcId="{4A04AEEB-179E-4611-9887-3EA1D05AB807}" destId="{006F132C-14D0-4D9F-86A7-D1BB45365D2A}" srcOrd="1" destOrd="1" presId="urn:microsoft.com/office/officeart/2005/8/layout/hList7"/>
    <dgm:cxn modelId="{6E488E61-130E-4C62-9F97-037A516E8D6E}" type="presOf" srcId="{AC7E02C2-0957-4B5B-871C-B72518060059}" destId="{ABDFFC90-5440-487F-8EBF-B15E3ECA6B94}" srcOrd="1" destOrd="3" presId="urn:microsoft.com/office/officeart/2005/8/layout/hList7"/>
    <dgm:cxn modelId="{178CBF61-1BA8-41B3-AFE6-D41FA7650084}" type="presOf" srcId="{ABF9B0F1-353C-4844-88D4-1A1C99994CAD}" destId="{006F132C-14D0-4D9F-86A7-D1BB45365D2A}" srcOrd="1" destOrd="4" presId="urn:microsoft.com/office/officeart/2005/8/layout/hList7"/>
    <dgm:cxn modelId="{57F80045-53B0-44C7-B787-FA15ECA29874}" type="presOf" srcId="{DA2FD2C3-8270-4B4C-9D93-945443A18E7C}" destId="{006F132C-14D0-4D9F-86A7-D1BB45365D2A}" srcOrd="1" destOrd="3" presId="urn:microsoft.com/office/officeart/2005/8/layout/hList7"/>
    <dgm:cxn modelId="{8362EE47-4748-4E9D-AA2D-3F99CDBF213D}" type="presOf" srcId="{69266329-4D73-4448-B7C6-1AC020A7BF58}" destId="{ABDFFC90-5440-487F-8EBF-B15E3ECA6B94}" srcOrd="1" destOrd="0" presId="urn:microsoft.com/office/officeart/2005/8/layout/hList7"/>
    <dgm:cxn modelId="{B744C46B-B2B5-49E7-910B-89635F76C73D}" srcId="{D08CA1D7-4E59-42C4-B4FD-5F033A9FB9C3}" destId="{01E03C44-76DC-4232-A78A-B26FD68AAAED}" srcOrd="0" destOrd="0" parTransId="{2A17A2B2-1985-4F61-9A88-E999596E8525}" sibTransId="{DB09C311-710E-4E51-8E9F-26330B456844}"/>
    <dgm:cxn modelId="{C4D4834E-F9F4-4DB0-85FF-C2B119F05952}" type="presOf" srcId="{69266329-4D73-4448-B7C6-1AC020A7BF58}" destId="{A994A591-D593-4282-B6E5-46DFBBC7C1EF}" srcOrd="0" destOrd="0" presId="urn:microsoft.com/office/officeart/2005/8/layout/hList7"/>
    <dgm:cxn modelId="{04CEF16E-0C4F-4471-86C9-DF9760C11F4A}" type="presOf" srcId="{ABF9B0F1-353C-4844-88D4-1A1C99994CAD}" destId="{31ADDFA0-2F63-4B23-B2AB-802FADAC08F8}" srcOrd="0" destOrd="4" presId="urn:microsoft.com/office/officeart/2005/8/layout/hList7"/>
    <dgm:cxn modelId="{EF9B0757-46CF-4435-B433-6576373AC8FD}" srcId="{D3ABCEA0-33CD-40EB-B21F-92281276FECC}" destId="{AE622F44-C949-4B70-915C-2B9541B2ADEC}" srcOrd="5" destOrd="0" parTransId="{05C39C05-0966-4318-95E4-0F0EB0838374}" sibTransId="{97EDDA8E-3666-4517-9E72-46AA89658690}"/>
    <dgm:cxn modelId="{7F72975A-51D7-47CE-9DED-BD6E7737777C}" type="presOf" srcId="{C23052B6-368D-4598-84B8-B86F5B581CF5}" destId="{6409333B-0F3A-402E-A4A1-438EAF377466}" srcOrd="0" destOrd="2" presId="urn:microsoft.com/office/officeart/2005/8/layout/hList7"/>
    <dgm:cxn modelId="{85C19E7A-A7ED-4EA3-A631-7F7E8A487105}" srcId="{01E03C44-76DC-4232-A78A-B26FD68AAAED}" destId="{15538F4B-1F7E-48F0-AC17-15F3EDC1072A}" srcOrd="0" destOrd="0" parTransId="{437B942C-0F6A-491A-B65C-B6DFB4355B61}" sibTransId="{6CC0E8F3-8975-475C-971C-ED770943E492}"/>
    <dgm:cxn modelId="{4F2CE381-1A42-443D-862A-4DF43D4CBAF6}" srcId="{69266329-4D73-4448-B7C6-1AC020A7BF58}" destId="{29054339-341B-4B73-8B78-FE5F1CD21DE3}" srcOrd="1" destOrd="0" parTransId="{3D5B1CE0-C41C-46D0-A64A-C53A9F81E2B4}" sibTransId="{28990310-67AB-4240-809F-EEAC3DA4985F}"/>
    <dgm:cxn modelId="{8427568C-3861-4B29-964F-F3A4E8587342}" srcId="{D08CA1D7-4E59-42C4-B4FD-5F033A9FB9C3}" destId="{D3ABCEA0-33CD-40EB-B21F-92281276FECC}" srcOrd="2" destOrd="0" parTransId="{489857F1-2864-4228-AFF6-C3EC67F146F8}" sibTransId="{A1C562DD-C691-4240-BC29-DA50E2416565}"/>
    <dgm:cxn modelId="{828DA795-247F-4B78-B76D-DCE10719C6C7}" srcId="{D08CA1D7-4E59-42C4-B4FD-5F033A9FB9C3}" destId="{69266329-4D73-4448-B7C6-1AC020A7BF58}" srcOrd="1" destOrd="0" parTransId="{677B5FBA-2A74-477D-AA93-E45231CD4FD7}" sibTransId="{FAB6BF6A-B627-4F13-93D6-241C995684DB}"/>
    <dgm:cxn modelId="{8716B096-9FD9-4CC5-8A93-AEF026961415}" type="presOf" srcId="{15538F4B-1F7E-48F0-AC17-15F3EDC1072A}" destId="{6409333B-0F3A-402E-A4A1-438EAF377466}" srcOrd="0" destOrd="1" presId="urn:microsoft.com/office/officeart/2005/8/layout/hList7"/>
    <dgm:cxn modelId="{1D843B99-03F0-4C64-B133-160F9645D80A}" type="presOf" srcId="{240146C7-36FC-4A56-A14F-EA841B49DEB4}" destId="{006F132C-14D0-4D9F-86A7-D1BB45365D2A}" srcOrd="1" destOrd="2" presId="urn:microsoft.com/office/officeart/2005/8/layout/hList7"/>
    <dgm:cxn modelId="{D1BD489D-4298-4FD6-85A0-9884D6BC749A}" type="presOf" srcId="{FAB6BF6A-B627-4F13-93D6-241C995684DB}" destId="{3D6E73E1-16A6-4FCA-91DB-8763C5AA0675}" srcOrd="0" destOrd="0" presId="urn:microsoft.com/office/officeart/2005/8/layout/hList7"/>
    <dgm:cxn modelId="{B473B4A9-6EBC-483D-AEB0-D3926D45A12C}" type="presOf" srcId="{C23052B6-368D-4598-84B8-B86F5B581CF5}" destId="{B5B413D0-274C-4B47-8CA9-264CF7F9154B}" srcOrd="1" destOrd="2" presId="urn:microsoft.com/office/officeart/2005/8/layout/hList7"/>
    <dgm:cxn modelId="{856B2DAA-3A69-4009-9AFB-AE20512D194B}" type="presOf" srcId="{DB09C311-710E-4E51-8E9F-26330B456844}" destId="{60FEA0FC-F1AC-43E7-BDE6-DEA30BA318E7}" srcOrd="0" destOrd="0" presId="urn:microsoft.com/office/officeart/2005/8/layout/hList7"/>
    <dgm:cxn modelId="{32E3D6B8-3A46-467C-B6FA-CCECBBB8D996}" srcId="{D3ABCEA0-33CD-40EB-B21F-92281276FECC}" destId="{4A04AEEB-179E-4611-9887-3EA1D05AB807}" srcOrd="0" destOrd="0" parTransId="{DCA84330-919B-49C3-A824-3DACE11EBAFB}" sibTransId="{D364D1D8-92AC-425F-B9AF-AF8E3FC47172}"/>
    <dgm:cxn modelId="{B3EA10BA-33EA-4DE1-8EFB-2E92CC1A1DCE}" type="presOf" srcId="{D3ABCEA0-33CD-40EB-B21F-92281276FECC}" destId="{31ADDFA0-2F63-4B23-B2AB-802FADAC08F8}" srcOrd="0" destOrd="0" presId="urn:microsoft.com/office/officeart/2005/8/layout/hList7"/>
    <dgm:cxn modelId="{6F81F2BD-4804-4BB5-89C9-102D7688E764}" srcId="{01E03C44-76DC-4232-A78A-B26FD68AAAED}" destId="{C23052B6-368D-4598-84B8-B86F5B581CF5}" srcOrd="1" destOrd="0" parTransId="{2FF0EB29-455A-4E56-A751-36A8159BD436}" sibTransId="{49C96DF4-7A2C-4FB3-BD42-5A41740757DB}"/>
    <dgm:cxn modelId="{BBEDFFBF-A2A5-4848-BABA-B5227E99B061}" type="presOf" srcId="{9E3EC443-39A2-43A3-9B2B-BE3FF51C8A39}" destId="{A994A591-D593-4282-B6E5-46DFBBC7C1EF}" srcOrd="0" destOrd="1" presId="urn:microsoft.com/office/officeart/2005/8/layout/hList7"/>
    <dgm:cxn modelId="{B2B59EC1-BB37-4176-8C48-2C265E967814}" type="presOf" srcId="{29054339-341B-4B73-8B78-FE5F1CD21DE3}" destId="{A994A591-D593-4282-B6E5-46DFBBC7C1EF}" srcOrd="0" destOrd="2" presId="urn:microsoft.com/office/officeart/2005/8/layout/hList7"/>
    <dgm:cxn modelId="{60E4F4C1-9DBE-464B-9877-C287BC5DDC61}" type="presOf" srcId="{AE622F44-C949-4B70-915C-2B9541B2ADEC}" destId="{31ADDFA0-2F63-4B23-B2AB-802FADAC08F8}" srcOrd="0" destOrd="6" presId="urn:microsoft.com/office/officeart/2005/8/layout/hList7"/>
    <dgm:cxn modelId="{A130F5CA-CD8E-4694-9718-58CAFFE8B9CD}" srcId="{69266329-4D73-4448-B7C6-1AC020A7BF58}" destId="{AC7E02C2-0957-4B5B-871C-B72518060059}" srcOrd="2" destOrd="0" parTransId="{3D82BD8A-EBED-45E8-9F22-FBED2743814C}" sibTransId="{5F559050-6B19-49B7-AF45-D78B769F3DD1}"/>
    <dgm:cxn modelId="{001C52CC-8DC1-4B6A-858C-F2033BA1704A}" type="presOf" srcId="{15538F4B-1F7E-48F0-AC17-15F3EDC1072A}" destId="{B5B413D0-274C-4B47-8CA9-264CF7F9154B}" srcOrd="1" destOrd="1" presId="urn:microsoft.com/office/officeart/2005/8/layout/hList7"/>
    <dgm:cxn modelId="{96809ACD-4322-4FC7-B959-D79B2B993A0A}" type="presOf" srcId="{895E93C0-985A-4EAA-B532-F9B557B140E0}" destId="{31ADDFA0-2F63-4B23-B2AB-802FADAC08F8}" srcOrd="0" destOrd="5" presId="urn:microsoft.com/office/officeart/2005/8/layout/hList7"/>
    <dgm:cxn modelId="{6E6CE1D5-AD18-4B61-A7C4-4761911A7E9E}" type="presOf" srcId="{9E3EC443-39A2-43A3-9B2B-BE3FF51C8A39}" destId="{ABDFFC90-5440-487F-8EBF-B15E3ECA6B94}" srcOrd="1" destOrd="1" presId="urn:microsoft.com/office/officeart/2005/8/layout/hList7"/>
    <dgm:cxn modelId="{90CF66D8-1958-4747-9AAB-3F24B8498DAF}" type="presOf" srcId="{AC7E02C2-0957-4B5B-871C-B72518060059}" destId="{A994A591-D593-4282-B6E5-46DFBBC7C1EF}" srcOrd="0" destOrd="3" presId="urn:microsoft.com/office/officeart/2005/8/layout/hList7"/>
    <dgm:cxn modelId="{830CEBE6-11C1-4849-9897-3A31358BCA7D}" type="presOf" srcId="{895E93C0-985A-4EAA-B532-F9B557B140E0}" destId="{006F132C-14D0-4D9F-86A7-D1BB45365D2A}" srcOrd="1" destOrd="5" presId="urn:microsoft.com/office/officeart/2005/8/layout/hList7"/>
    <dgm:cxn modelId="{ACE6A2EC-A7F6-4151-A2E7-DA02C6073F00}" type="presOf" srcId="{29054339-341B-4B73-8B78-FE5F1CD21DE3}" destId="{ABDFFC90-5440-487F-8EBF-B15E3ECA6B94}" srcOrd="1" destOrd="2" presId="urn:microsoft.com/office/officeart/2005/8/layout/hList7"/>
    <dgm:cxn modelId="{E2E0B1ED-57E4-4B90-B483-1699CE1A372D}" type="presOf" srcId="{D08CA1D7-4E59-42C4-B4FD-5F033A9FB9C3}" destId="{56584A3A-6F27-4EDD-A374-8F430CD95D53}" srcOrd="0" destOrd="0" presId="urn:microsoft.com/office/officeart/2005/8/layout/hList7"/>
    <dgm:cxn modelId="{897E45EE-D983-44AE-9F10-CB7F0E0BADB4}" type="presOf" srcId="{01E03C44-76DC-4232-A78A-B26FD68AAAED}" destId="{B5B413D0-274C-4B47-8CA9-264CF7F9154B}" srcOrd="1" destOrd="0" presId="urn:microsoft.com/office/officeart/2005/8/layout/hList7"/>
    <dgm:cxn modelId="{50DD21F1-5F1C-4FB4-89DB-3DB64D43847C}" srcId="{69266329-4D73-4448-B7C6-1AC020A7BF58}" destId="{9E3EC443-39A2-43A3-9B2B-BE3FF51C8A39}" srcOrd="0" destOrd="0" parTransId="{FF0F50EF-9EF3-4824-AEB9-4FA8C046DE23}" sibTransId="{4631969F-D9D6-484D-9AE5-E1AAD75ADC30}"/>
    <dgm:cxn modelId="{3669AEC0-7301-49F9-9FAF-1C529ED47B11}" type="presParOf" srcId="{56584A3A-6F27-4EDD-A374-8F430CD95D53}" destId="{F4FA06AC-6FCF-4968-B863-20FDF682CBC0}" srcOrd="0" destOrd="0" presId="urn:microsoft.com/office/officeart/2005/8/layout/hList7"/>
    <dgm:cxn modelId="{51CC469D-766C-4F90-BE48-F09EBB6FDB93}" type="presParOf" srcId="{56584A3A-6F27-4EDD-A374-8F430CD95D53}" destId="{645C6B67-249D-4CA7-91EC-9B3BAE934609}" srcOrd="1" destOrd="0" presId="urn:microsoft.com/office/officeart/2005/8/layout/hList7"/>
    <dgm:cxn modelId="{D667DEED-8A28-4168-BAF7-AB1C96092DAB}" type="presParOf" srcId="{645C6B67-249D-4CA7-91EC-9B3BAE934609}" destId="{6B454AC2-F3C3-4A08-B677-1B0DCB3BF9D5}" srcOrd="0" destOrd="0" presId="urn:microsoft.com/office/officeart/2005/8/layout/hList7"/>
    <dgm:cxn modelId="{9282B147-7515-48DD-B526-7E82B1A7E568}" type="presParOf" srcId="{6B454AC2-F3C3-4A08-B677-1B0DCB3BF9D5}" destId="{6409333B-0F3A-402E-A4A1-438EAF377466}" srcOrd="0" destOrd="0" presId="urn:microsoft.com/office/officeart/2005/8/layout/hList7"/>
    <dgm:cxn modelId="{D9C452AA-3B5B-473B-BF01-797EFD3F66C7}" type="presParOf" srcId="{6B454AC2-F3C3-4A08-B677-1B0DCB3BF9D5}" destId="{B5B413D0-274C-4B47-8CA9-264CF7F9154B}" srcOrd="1" destOrd="0" presId="urn:microsoft.com/office/officeart/2005/8/layout/hList7"/>
    <dgm:cxn modelId="{674677D4-FE5A-4B50-B5D0-79A344729670}" type="presParOf" srcId="{6B454AC2-F3C3-4A08-B677-1B0DCB3BF9D5}" destId="{9D67D40A-F14D-48E1-B239-449766269450}" srcOrd="2" destOrd="0" presId="urn:microsoft.com/office/officeart/2005/8/layout/hList7"/>
    <dgm:cxn modelId="{18949E8E-895E-4208-A5D7-E676315241F6}" type="presParOf" srcId="{6B454AC2-F3C3-4A08-B677-1B0DCB3BF9D5}" destId="{C272D07C-0EFB-462D-8BD7-F05B824DCBEA}" srcOrd="3" destOrd="0" presId="urn:microsoft.com/office/officeart/2005/8/layout/hList7"/>
    <dgm:cxn modelId="{35B6F01D-68D2-418E-84E1-A7A0DAC00BEC}" type="presParOf" srcId="{645C6B67-249D-4CA7-91EC-9B3BAE934609}" destId="{60FEA0FC-F1AC-43E7-BDE6-DEA30BA318E7}" srcOrd="1" destOrd="0" presId="urn:microsoft.com/office/officeart/2005/8/layout/hList7"/>
    <dgm:cxn modelId="{AB8849E0-2CA4-4CB8-B124-A747FABAAF77}" type="presParOf" srcId="{645C6B67-249D-4CA7-91EC-9B3BAE934609}" destId="{EC767D23-5F52-41CC-A2B7-7F1C5A19E884}" srcOrd="2" destOrd="0" presId="urn:microsoft.com/office/officeart/2005/8/layout/hList7"/>
    <dgm:cxn modelId="{AA5C8054-2058-4B62-9233-BD80875EC1C0}" type="presParOf" srcId="{EC767D23-5F52-41CC-A2B7-7F1C5A19E884}" destId="{A994A591-D593-4282-B6E5-46DFBBC7C1EF}" srcOrd="0" destOrd="0" presId="urn:microsoft.com/office/officeart/2005/8/layout/hList7"/>
    <dgm:cxn modelId="{349842E7-CABB-44C0-A307-5E0044E3E6C3}" type="presParOf" srcId="{EC767D23-5F52-41CC-A2B7-7F1C5A19E884}" destId="{ABDFFC90-5440-487F-8EBF-B15E3ECA6B94}" srcOrd="1" destOrd="0" presId="urn:microsoft.com/office/officeart/2005/8/layout/hList7"/>
    <dgm:cxn modelId="{35C6CC0E-54C1-4A3D-9FA3-874C9F952579}" type="presParOf" srcId="{EC767D23-5F52-41CC-A2B7-7F1C5A19E884}" destId="{04F25937-6DAC-40F5-AC0D-3CBD79FE700F}" srcOrd="2" destOrd="0" presId="urn:microsoft.com/office/officeart/2005/8/layout/hList7"/>
    <dgm:cxn modelId="{3D3EE96D-1814-4A94-85AB-DA178C4558D5}" type="presParOf" srcId="{EC767D23-5F52-41CC-A2B7-7F1C5A19E884}" destId="{DC91BD90-F108-4665-B661-4271FFF121EE}" srcOrd="3" destOrd="0" presId="urn:microsoft.com/office/officeart/2005/8/layout/hList7"/>
    <dgm:cxn modelId="{5981274C-D128-41EA-A35A-94F0221CC720}" type="presParOf" srcId="{645C6B67-249D-4CA7-91EC-9B3BAE934609}" destId="{3D6E73E1-16A6-4FCA-91DB-8763C5AA0675}" srcOrd="3" destOrd="0" presId="urn:microsoft.com/office/officeart/2005/8/layout/hList7"/>
    <dgm:cxn modelId="{8319D7CF-2476-4EAD-9653-FD1F747CD138}" type="presParOf" srcId="{645C6B67-249D-4CA7-91EC-9B3BAE934609}" destId="{1C8FD2A9-ED12-4737-98D6-F952C4EAEB7E}" srcOrd="4" destOrd="0" presId="urn:microsoft.com/office/officeart/2005/8/layout/hList7"/>
    <dgm:cxn modelId="{BE6DB72E-4F51-461F-8AFD-C6251CAC2C82}" type="presParOf" srcId="{1C8FD2A9-ED12-4737-98D6-F952C4EAEB7E}" destId="{31ADDFA0-2F63-4B23-B2AB-802FADAC08F8}" srcOrd="0" destOrd="0" presId="urn:microsoft.com/office/officeart/2005/8/layout/hList7"/>
    <dgm:cxn modelId="{901FC02E-C960-4BE8-887C-B1BFDA3EF087}" type="presParOf" srcId="{1C8FD2A9-ED12-4737-98D6-F952C4EAEB7E}" destId="{006F132C-14D0-4D9F-86A7-D1BB45365D2A}" srcOrd="1" destOrd="0" presId="urn:microsoft.com/office/officeart/2005/8/layout/hList7"/>
    <dgm:cxn modelId="{5783A442-A2D2-479E-A692-7529224AE790}" type="presParOf" srcId="{1C8FD2A9-ED12-4737-98D6-F952C4EAEB7E}" destId="{D2BD53D3-3AD1-4379-8FF3-8A0CC7492B92}" srcOrd="2" destOrd="0" presId="urn:microsoft.com/office/officeart/2005/8/layout/hList7"/>
    <dgm:cxn modelId="{176050A2-80F6-4871-8026-AF9ED4EB54F4}" type="presParOf" srcId="{1C8FD2A9-ED12-4737-98D6-F952C4EAEB7E}" destId="{AB94C93F-C5B0-4AB8-9440-6D63727ACA79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9333B-0F3A-402E-A4A1-438EAF377466}">
      <dsp:nvSpPr>
        <dsp:cNvPr id="0" name=""/>
        <dsp:cNvSpPr/>
      </dsp:nvSpPr>
      <dsp:spPr>
        <a:xfrm>
          <a:off x="0" y="0"/>
          <a:ext cx="3469875" cy="5035296"/>
        </a:xfrm>
        <a:prstGeom prst="roundRect">
          <a:avLst>
            <a:gd name="adj" fmla="val 10000"/>
          </a:avLst>
        </a:prstGeom>
        <a:solidFill>
          <a:srgbClr val="0094BB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/>
            <a:t>2015</a:t>
          </a:r>
          <a:endParaRPr lang="en-US" sz="2400" kern="1200"/>
        </a:p>
        <a:p>
          <a:pPr marL="111125" lvl="1" indent="-1111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ASIS retains </a:t>
          </a:r>
          <a:r>
            <a:rPr lang="en-US" sz="1400" kern="1200" err="1"/>
            <a:t>Insigniam</a:t>
          </a:r>
          <a:r>
            <a:rPr lang="en-US" sz="1400" kern="1200"/>
            <a:t> to lead new strategic planning process</a:t>
          </a:r>
        </a:p>
        <a:p>
          <a:pPr marL="111125" lvl="1" indent="-1111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Goal was to ultimately develop a plan for members/leaders by members/leaders</a:t>
          </a:r>
        </a:p>
      </dsp:txBody>
      <dsp:txXfrm>
        <a:off x="0" y="2014118"/>
        <a:ext cx="3469875" cy="2014118"/>
      </dsp:txXfrm>
    </dsp:sp>
    <dsp:sp modelId="{C272D07C-0EFB-462D-8BD7-F05B824DCBEA}">
      <dsp:nvSpPr>
        <dsp:cNvPr id="0" name=""/>
        <dsp:cNvSpPr/>
      </dsp:nvSpPr>
      <dsp:spPr>
        <a:xfrm>
          <a:off x="1136546" y="271760"/>
          <a:ext cx="1201243" cy="1201243"/>
        </a:xfrm>
        <a:prstGeom prst="ellipse">
          <a:avLst/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4A591-D593-4282-B6E5-46DFBBC7C1EF}">
      <dsp:nvSpPr>
        <dsp:cNvPr id="0" name=""/>
        <dsp:cNvSpPr/>
      </dsp:nvSpPr>
      <dsp:spPr>
        <a:xfrm>
          <a:off x="3564023" y="0"/>
          <a:ext cx="3469875" cy="5035296"/>
        </a:xfrm>
        <a:prstGeom prst="roundRect">
          <a:avLst>
            <a:gd name="adj" fmla="val 10000"/>
          </a:avLst>
        </a:prstGeom>
        <a:solidFill>
          <a:srgbClr val="0094BB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/>
            <a:t>2016</a:t>
          </a:r>
          <a:r>
            <a:rPr lang="en-US" sz="1200" b="1" kern="1200"/>
            <a:t> </a:t>
          </a:r>
          <a:endParaRPr lang="en-US" sz="1200" kern="1200"/>
        </a:p>
        <a:p>
          <a:pPr marL="173038" lvl="1" indent="-1127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Board and Strategic Planning Team (volunteers) worked with </a:t>
          </a:r>
          <a:r>
            <a:rPr lang="en-US" sz="1400" kern="1200" err="1"/>
            <a:t>Insigniam</a:t>
          </a:r>
          <a:r>
            <a:rPr lang="en-US" sz="1400" kern="1200"/>
            <a:t> through May/Jun; turned work over to Staff Team</a:t>
          </a:r>
        </a:p>
        <a:p>
          <a:pPr marL="173038" lvl="1" indent="-1127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Staff Team sought input from members, nonmembers, volunteers (anecdotal, social media, surveys, focus groups at Seminar)</a:t>
          </a:r>
        </a:p>
        <a:p>
          <a:pPr marL="173038" lvl="1" indent="-1127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Oct/Dec staff worked with The Wheelhouse Group to compile/condense/validate data and draft plan for Jan 2017 Board approval</a:t>
          </a:r>
        </a:p>
      </dsp:txBody>
      <dsp:txXfrm>
        <a:off x="3564023" y="2014118"/>
        <a:ext cx="3469875" cy="2014118"/>
      </dsp:txXfrm>
    </dsp:sp>
    <dsp:sp modelId="{DC91BD90-F108-4665-B661-4271FFF121EE}">
      <dsp:nvSpPr>
        <dsp:cNvPr id="0" name=""/>
        <dsp:cNvSpPr/>
      </dsp:nvSpPr>
      <dsp:spPr>
        <a:xfrm>
          <a:off x="4718785" y="292216"/>
          <a:ext cx="1184710" cy="1184710"/>
        </a:xfrm>
        <a:prstGeom prst="ellipse">
          <a:avLst/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DDFA0-2F63-4B23-B2AB-802FADAC08F8}">
      <dsp:nvSpPr>
        <dsp:cNvPr id="0" name=""/>
        <dsp:cNvSpPr/>
      </dsp:nvSpPr>
      <dsp:spPr>
        <a:xfrm>
          <a:off x="7150174" y="0"/>
          <a:ext cx="3469875" cy="5035296"/>
        </a:xfrm>
        <a:prstGeom prst="roundRect">
          <a:avLst>
            <a:gd name="adj" fmla="val 10000"/>
          </a:avLst>
        </a:prstGeom>
        <a:solidFill>
          <a:srgbClr val="0094BB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12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/>
            <a:t>2017</a:t>
          </a:r>
          <a:endParaRPr lang="en-US" sz="2400" kern="1200"/>
        </a:p>
        <a:p>
          <a:pPr marL="173038" lvl="1" indent="-1730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Board approved current Plan at January 2017 Leadership Meetings</a:t>
          </a:r>
        </a:p>
        <a:p>
          <a:pPr marL="173038" lvl="1" indent="-1730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All aspects of Plan tied to FY17 budget</a:t>
          </a:r>
        </a:p>
        <a:p>
          <a:pPr marL="173038" lvl="1" indent="-1730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Plan puts important stake in the ground BUT is a “living document” </a:t>
          </a:r>
        </a:p>
        <a:p>
          <a:pPr marL="173038" lvl="1" indent="-1730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Strategic Planning sessions run globally to create a full picture for ASIS</a:t>
          </a:r>
        </a:p>
        <a:p>
          <a:pPr marL="173038" lvl="1" indent="-1730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Global edits to core strategic plan by Board in Feb 2017</a:t>
          </a:r>
        </a:p>
        <a:p>
          <a:pPr marL="173038" lvl="1" indent="-1730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First Meeting of expanded Strategic Planning Committee in May 2017</a:t>
          </a:r>
        </a:p>
      </dsp:txBody>
      <dsp:txXfrm>
        <a:off x="7150174" y="2014118"/>
        <a:ext cx="3469875" cy="2014118"/>
      </dsp:txXfrm>
    </dsp:sp>
    <dsp:sp modelId="{AB94C93F-C5B0-4AB8-9440-6D63727ACA79}">
      <dsp:nvSpPr>
        <dsp:cNvPr id="0" name=""/>
        <dsp:cNvSpPr/>
      </dsp:nvSpPr>
      <dsp:spPr>
        <a:xfrm>
          <a:off x="8305802" y="280118"/>
          <a:ext cx="1208922" cy="1208905"/>
        </a:xfrm>
        <a:prstGeom prst="ellipse">
          <a:avLst/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A06AC-6FCF-4968-B863-20FDF682CBC0}">
      <dsp:nvSpPr>
        <dsp:cNvPr id="0" name=""/>
        <dsp:cNvSpPr/>
      </dsp:nvSpPr>
      <dsp:spPr>
        <a:xfrm>
          <a:off x="316221" y="1552143"/>
          <a:ext cx="9989838" cy="557067"/>
        </a:xfrm>
        <a:prstGeom prst="leftRightArrow">
          <a:avLst/>
        </a:prstGeom>
        <a:gradFill rotWithShape="0">
          <a:gsLst>
            <a:gs pos="48000">
              <a:schemeClr val="tx1">
                <a:lumMod val="20000"/>
                <a:lumOff val="80000"/>
              </a:schemeClr>
            </a:gs>
            <a:gs pos="0">
              <a:schemeClr val="bg1"/>
            </a:gs>
            <a:gs pos="100000">
              <a:schemeClr val="bg1"/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>
          <a:outerShdw blurRad="114300" dist="38100" dir="5400000" algn="t" rotWithShape="0">
            <a:prstClr val="black">
              <a:alpha val="34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70130ED-5773-4272-AFFB-82D554E2CE9F}" type="datetimeFigureOut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F50B0FB-1A73-41CE-AD92-7A0DAA383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2A2A39B-A429-4468-B32F-B9D94FEFAB06}" type="datetimeFigureOut">
              <a:rPr lang="en-US" smtClean="0"/>
              <a:t>06/01/2017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BF22F65-303E-4E73-9E94-8F3F638A8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enable us to meet these strategic goals, ASIS is going through a digital transformation by updating our Association Management System, our website, our digital learning platforms and credentialing platforms. This also includes our day to day systems at HQ like laptops, Wi-Fi, and phones to enable our staff to be more responsive to member needs.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2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41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58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ASIS APAC Meetings Future Model Outline(March 2017)</a:t>
            </a:r>
          </a:p>
          <a:p>
            <a:r>
              <a:rPr lang="en-US" dirty="0"/>
              <a:t>ASIS EAC 2016 Strategy Meeting Summary</a:t>
            </a:r>
          </a:p>
          <a:p>
            <a:r>
              <a:rPr lang="en-US" dirty="0"/>
              <a:t>ME and LA are not yet completed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1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2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8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the Goals outlined by the board and the leadership have changed from broad and inspiring to tactical and actionable. </a:t>
            </a:r>
          </a:p>
          <a:p>
            <a:endParaRPr lang="en-US" dirty="0"/>
          </a:p>
          <a:p>
            <a:r>
              <a:rPr lang="en-US" dirty="0"/>
              <a:t>This graphic shows how larger goals cascade through the entire operation with the common restrictions of bandwidth, people, money and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65-303E-4E73-9E94-8F3F638A88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1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gradFill flip="none" rotWithShape="1">
          <a:gsLst>
            <a:gs pos="0">
              <a:schemeClr val="bg1"/>
            </a:gs>
            <a:gs pos="58000">
              <a:schemeClr val="bg2">
                <a:lumMod val="95000"/>
              </a:schemeClr>
            </a:gs>
            <a:gs pos="100000">
              <a:schemeClr val="tx1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914400"/>
            <a:ext cx="8686800" cy="2505075"/>
          </a:xfrm>
        </p:spPr>
        <p:txBody>
          <a:bodyPr anchor="b" anchorCtr="0">
            <a:normAutofit/>
          </a:bodyPr>
          <a:lstStyle>
            <a:lvl1pPr algn="ctr">
              <a:defRPr sz="6000" spc="5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Welcome Page</a:t>
            </a:r>
          </a:p>
          <a:p>
            <a:pPr lvl="0"/>
            <a:r>
              <a:rPr lang="en-US"/>
              <a:t>Calibri 60 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4333875"/>
            <a:ext cx="8686800" cy="1172819"/>
          </a:xfrm>
        </p:spPr>
        <p:txBody>
          <a:bodyPr anchor="ctr" anchorCtr="0"/>
          <a:lstStyle>
            <a:lvl1pPr algn="ctr">
              <a:defRPr spc="1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template version Red_2017_01</a:t>
            </a:r>
          </a:p>
        </p:txBody>
      </p:sp>
    </p:spTree>
    <p:extLst>
      <p:ext uri="{BB962C8B-B14F-4D97-AF65-F5344CB8AC3E}">
        <p14:creationId xmlns:p14="http://schemas.microsoft.com/office/powerpoint/2010/main" val="186041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1600" y="914401"/>
            <a:ext cx="5943600" cy="685799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5-inch image, left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FB28-FED2-4E8C-A762-F4096462CBA6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81600" y="1828800"/>
            <a:ext cx="5935663" cy="36766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73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060494"/>
            <a:ext cx="2743200" cy="331932"/>
          </a:xfrm>
        </p:spPr>
        <p:txBody>
          <a:bodyPr/>
          <a:lstStyle/>
          <a:p>
            <a:fld id="{5E23EB02-DD36-4A4D-919D-39A5357EB4F9}" type="datetime1">
              <a:rPr lang="en-US" smtClean="0"/>
              <a:t>06/01/2017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056461"/>
            <a:ext cx="4114800" cy="33193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56459"/>
            <a:ext cx="2743200" cy="331932"/>
          </a:xfrm>
        </p:spPr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200" y="1781908"/>
            <a:ext cx="10515600" cy="3868005"/>
          </a:xfrm>
        </p:spPr>
        <p:txBody>
          <a:bodyPr>
            <a:normAutofit/>
          </a:bodyPr>
          <a:lstStyle>
            <a:lvl1pPr marL="339725" indent="-339725">
              <a:buClr>
                <a:schemeClr val="accent1"/>
              </a:buClr>
              <a:buSzPct val="90000"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597541"/>
            <a:ext cx="10515600" cy="97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 cap="all" spc="5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38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08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0D2-8CB8-4DC4-86D5-44EA52FA20D6}" type="datetimeFigureOut">
              <a:rPr lang="en-US" smtClean="0"/>
              <a:t>06/01/2017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9863-52CF-48F6-8764-7F0BBA41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2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gradFill flip="none" rotWithShape="1">
          <a:gsLst>
            <a:gs pos="0">
              <a:schemeClr val="bg1"/>
            </a:gs>
            <a:gs pos="58000">
              <a:schemeClr val="bg2">
                <a:lumMod val="95000"/>
              </a:schemeClr>
            </a:gs>
            <a:gs pos="100000">
              <a:schemeClr val="tx1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914400"/>
            <a:ext cx="8686800" cy="2505075"/>
          </a:xfrm>
        </p:spPr>
        <p:txBody>
          <a:bodyPr anchor="b" anchorCtr="0">
            <a:normAutofit/>
          </a:bodyPr>
          <a:lstStyle>
            <a:lvl1pPr algn="ctr">
              <a:defRPr sz="6000" spc="5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Welcome Page</a:t>
            </a:r>
          </a:p>
          <a:p>
            <a:pPr lvl="0"/>
            <a:r>
              <a:rPr lang="en-US"/>
              <a:t>Calibri 60 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4333875"/>
            <a:ext cx="8686800" cy="1172819"/>
          </a:xfrm>
        </p:spPr>
        <p:txBody>
          <a:bodyPr anchor="ctr" anchorCtr="0"/>
          <a:lstStyle>
            <a:lvl1pPr algn="ctr">
              <a:defRPr spc="1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template version Red_2017_01</a:t>
            </a:r>
          </a:p>
        </p:txBody>
      </p:sp>
    </p:spTree>
    <p:extLst>
      <p:ext uri="{BB962C8B-B14F-4D97-AF65-F5344CB8AC3E}">
        <p14:creationId xmlns:p14="http://schemas.microsoft.com/office/powerpoint/2010/main" val="296707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 shadeToTitle="1"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1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02282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A49809A-3948-4915-8446-3B47F900F7AB}" type="datetime1">
              <a:rPr lang="en-US" smtClean="0"/>
              <a:pPr/>
              <a:t>06/01/2017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018791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18791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C6D80A8-1AEB-43E0-AC24-7CB4F42E8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83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on icon to open folder/add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65782" y="682870"/>
            <a:ext cx="10060435" cy="12573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Full-screen image</a:t>
            </a:r>
          </a:p>
        </p:txBody>
      </p:sp>
    </p:spTree>
    <p:extLst>
      <p:ext uri="{BB962C8B-B14F-4D97-AF65-F5344CB8AC3E}">
        <p14:creationId xmlns:p14="http://schemas.microsoft.com/office/powerpoint/2010/main" val="173896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 shadeToTitle="1"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1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037231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9455546-013E-44D4-9832-694CE7BC5435}" type="datetime1">
              <a:rPr lang="en-US" smtClean="0"/>
              <a:pPr/>
              <a:t>06/01/2017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0372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3722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C6D80A8-1AEB-43E0-AC24-7CB4F42E8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856527"/>
            <a:ext cx="10060435" cy="6857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Standard Slide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2201058"/>
            <a:ext cx="10050162" cy="2990849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 algn="l"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409271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gradFill flip="none" rotWithShape="1">
          <a:gsLst>
            <a:gs pos="0">
              <a:schemeClr val="bg1"/>
            </a:gs>
            <a:gs pos="58000">
              <a:schemeClr val="bg2">
                <a:lumMod val="95000"/>
              </a:schemeClr>
            </a:gs>
            <a:gs pos="100000">
              <a:schemeClr val="tx1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914400"/>
            <a:ext cx="8686800" cy="2505075"/>
          </a:xfrm>
        </p:spPr>
        <p:txBody>
          <a:bodyPr anchor="b" anchorCtr="0">
            <a:normAutofit/>
          </a:bodyPr>
          <a:lstStyle>
            <a:lvl1pPr algn="ctr">
              <a:defRPr sz="6000" spc="5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Welcome Page</a:t>
            </a:r>
          </a:p>
          <a:p>
            <a:pPr lvl="0"/>
            <a:r>
              <a:rPr lang="en-US"/>
              <a:t>Calibri 60 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4333875"/>
            <a:ext cx="8686800" cy="1172819"/>
          </a:xfrm>
        </p:spPr>
        <p:txBody>
          <a:bodyPr anchor="ctr" anchorCtr="0"/>
          <a:lstStyle>
            <a:lvl1pPr algn="ctr">
              <a:defRPr spc="1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template version Red_2017_01</a:t>
            </a:r>
          </a:p>
        </p:txBody>
      </p:sp>
    </p:spTree>
    <p:extLst>
      <p:ext uri="{BB962C8B-B14F-4D97-AF65-F5344CB8AC3E}">
        <p14:creationId xmlns:p14="http://schemas.microsoft.com/office/powerpoint/2010/main" val="3583347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32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914401"/>
            <a:ext cx="7772400" cy="6857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3-inch image accent, Right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6F22-2ABC-4459-94C0-083771DDF98A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448800" y="0"/>
            <a:ext cx="27432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1828800"/>
            <a:ext cx="7764463" cy="36766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26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 flip="none" rotWithShape="1">
          <a:gsLst>
            <a:gs pos="0">
              <a:schemeClr val="bg1"/>
            </a:gs>
            <a:gs pos="58000">
              <a:schemeClr val="bg2">
                <a:lumMod val="95000"/>
              </a:schemeClr>
            </a:gs>
            <a:gs pos="100000">
              <a:schemeClr val="tx1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679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914401"/>
            <a:ext cx="7772400" cy="6857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3-inch image accent, left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0CFD-284B-4FC7-ACC3-A07CB3155B53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743200" cy="64008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600 x 1400 pixels Click icon to add 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0" y="1828800"/>
            <a:ext cx="7764463" cy="3676650"/>
          </a:xfrm>
        </p:spPr>
        <p:txBody>
          <a:bodyPr/>
          <a:lstStyle/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7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914401"/>
            <a:ext cx="5943600" cy="685799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5-inch image, Right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4268-0039-4900-A272-7031289E4AD7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20000" y="0"/>
            <a:ext cx="457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1828800"/>
            <a:ext cx="5935663" cy="36766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86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gradFill flip="none" rotWithShape="1">
          <a:gsLst>
            <a:gs pos="0">
              <a:schemeClr val="bg1"/>
            </a:gs>
            <a:gs pos="58000">
              <a:schemeClr val="bg2">
                <a:lumMod val="95000"/>
              </a:schemeClr>
            </a:gs>
            <a:gs pos="100000">
              <a:schemeClr val="tx1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914400"/>
            <a:ext cx="8686800" cy="2505075"/>
          </a:xfrm>
        </p:spPr>
        <p:txBody>
          <a:bodyPr anchor="b" anchorCtr="0">
            <a:normAutofit/>
          </a:bodyPr>
          <a:lstStyle>
            <a:lvl1pPr algn="ctr">
              <a:defRPr sz="6000" spc="5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Welcome Page</a:t>
            </a:r>
          </a:p>
          <a:p>
            <a:pPr lvl="0"/>
            <a:r>
              <a:rPr lang="en-US"/>
              <a:t>Calibri 60 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4333875"/>
            <a:ext cx="8686800" cy="1172819"/>
          </a:xfrm>
        </p:spPr>
        <p:txBody>
          <a:bodyPr anchor="ctr" anchorCtr="0"/>
          <a:lstStyle>
            <a:lvl1pPr algn="ctr">
              <a:defRPr spc="1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template version Red_2017_01</a:t>
            </a:r>
          </a:p>
        </p:txBody>
      </p:sp>
    </p:spTree>
    <p:extLst>
      <p:ext uri="{BB962C8B-B14F-4D97-AF65-F5344CB8AC3E}">
        <p14:creationId xmlns:p14="http://schemas.microsoft.com/office/powerpoint/2010/main" val="293950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 shadeToTitle="1"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1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037231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9455546-013E-44D4-9832-694CE7BC5435}" type="datetime1">
              <a:rPr lang="en-US" smtClean="0"/>
              <a:pPr/>
              <a:t>06/01/2017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0372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3722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C6D80A8-1AEB-43E0-AC24-7CB4F42E8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856527"/>
            <a:ext cx="10060435" cy="6857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Standard Slide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2201058"/>
            <a:ext cx="10050162" cy="2990849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 algn="l"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534760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362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914401"/>
            <a:ext cx="7772400" cy="6857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3-inch image accent, Right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6F22-2ABC-4459-94C0-083771DDF98A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448800" y="0"/>
            <a:ext cx="27432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1828800"/>
            <a:ext cx="7764463" cy="36766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112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914401"/>
            <a:ext cx="7772400" cy="6857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3-inch image accent, left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0CFD-284B-4FC7-ACC3-A07CB3155B53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743200" cy="64008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600 x 1400 pixels Click icon to add 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0" y="1828800"/>
            <a:ext cx="7764463" cy="3676650"/>
          </a:xfrm>
        </p:spPr>
        <p:txBody>
          <a:bodyPr/>
          <a:lstStyle/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330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6A9-9F09-4C69-8BC9-751D88DCDF3B}" type="datetimeFigureOut">
              <a:rPr lang="en-US" smtClean="0"/>
              <a:t>06/01/2017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200" y="1781908"/>
            <a:ext cx="10515600" cy="3868005"/>
          </a:xfrm>
        </p:spPr>
        <p:txBody>
          <a:bodyPr>
            <a:normAutofit/>
          </a:bodyPr>
          <a:lstStyle>
            <a:lvl1pPr marL="339725" indent="-339725">
              <a:buClr>
                <a:schemeClr val="accent1"/>
              </a:buClr>
              <a:buSzPct val="90000"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597541"/>
            <a:ext cx="10515600" cy="97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58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6A9-9F09-4C69-8BC9-751D88DCDF3B}" type="datetimeFigureOut">
              <a:rPr lang="en-US" smtClean="0"/>
              <a:t>06/01/2017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8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">
    <p:bg>
      <p:bgPr>
        <a:gradFill flip="none" rotWithShape="1">
          <a:gsLst>
            <a:gs pos="0">
              <a:schemeClr val="bg1"/>
            </a:gs>
            <a:gs pos="58000">
              <a:schemeClr val="bg2">
                <a:lumMod val="95000"/>
              </a:schemeClr>
            </a:gs>
            <a:gs pos="100000">
              <a:schemeClr val="tx1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914400"/>
            <a:ext cx="8686800" cy="2505075"/>
          </a:xfrm>
        </p:spPr>
        <p:txBody>
          <a:bodyPr anchor="b" anchorCtr="0">
            <a:normAutofit/>
          </a:bodyPr>
          <a:lstStyle>
            <a:lvl1pPr algn="ctr">
              <a:defRPr sz="6000" spc="5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Welcome Page</a:t>
            </a:r>
          </a:p>
          <a:p>
            <a:pPr lvl="0"/>
            <a:r>
              <a:rPr lang="en-US"/>
              <a:t>Calibri 60 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4333875"/>
            <a:ext cx="8686800" cy="1172819"/>
          </a:xfrm>
        </p:spPr>
        <p:txBody>
          <a:bodyPr anchor="ctr" anchorCtr="0"/>
          <a:lstStyle>
            <a:lvl1pPr algn="ctr">
              <a:defRPr spc="1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template version Red_2017_01</a:t>
            </a:r>
          </a:p>
        </p:txBody>
      </p:sp>
    </p:spTree>
    <p:extLst>
      <p:ext uri="{BB962C8B-B14F-4D97-AF65-F5344CB8AC3E}">
        <p14:creationId xmlns:p14="http://schemas.microsoft.com/office/powerpoint/2010/main" val="266025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6A9-9F09-4C69-8BC9-751D88DCDF3B}" type="datetimeFigureOut">
              <a:rPr lang="en-US" smtClean="0"/>
              <a:t>06/01/2017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200" y="1781908"/>
            <a:ext cx="10515600" cy="3868005"/>
          </a:xfrm>
        </p:spPr>
        <p:txBody>
          <a:bodyPr>
            <a:normAutofit/>
          </a:bodyPr>
          <a:lstStyle>
            <a:lvl1pPr marL="339725" indent="-339725">
              <a:buClr>
                <a:schemeClr val="accent1"/>
              </a:buClr>
              <a:buSzPct val="90000"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597541"/>
            <a:ext cx="10515600" cy="97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5752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914401"/>
            <a:ext cx="7772400" cy="6857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3-inch image accent, Right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6F22-2ABC-4459-94C0-083771DDF98A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448800" y="0"/>
            <a:ext cx="27432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1828800"/>
            <a:ext cx="7764463" cy="36766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0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914401"/>
            <a:ext cx="7772400" cy="6857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3-inch image accent, left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0CFD-284B-4FC7-ACC3-A07CB3155B53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743200" cy="64008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600 x 1400 pixels Click icon to add 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0" y="1828800"/>
            <a:ext cx="7764463" cy="3676650"/>
          </a:xfrm>
        </p:spPr>
        <p:txBody>
          <a:bodyPr/>
          <a:lstStyle/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059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6A9-9F09-4C69-8BC9-751D88DCDF3B}" type="datetimeFigureOut">
              <a:rPr lang="en-US" smtClean="0"/>
              <a:t>06/01/2017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200" y="1781908"/>
            <a:ext cx="10515600" cy="3868005"/>
          </a:xfrm>
        </p:spPr>
        <p:txBody>
          <a:bodyPr>
            <a:normAutofit/>
          </a:bodyPr>
          <a:lstStyle>
            <a:lvl1pPr marL="339725" indent="-339725">
              <a:buClr>
                <a:schemeClr val="accent1"/>
              </a:buClr>
              <a:buSzPct val="90000"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597541"/>
            <a:ext cx="10515600" cy="97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400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gradFill flip="none" rotWithShape="1">
          <a:gsLst>
            <a:gs pos="0">
              <a:schemeClr val="bg1"/>
            </a:gs>
            <a:gs pos="58000">
              <a:schemeClr val="bg2">
                <a:lumMod val="95000"/>
              </a:schemeClr>
            </a:gs>
            <a:gs pos="100000">
              <a:schemeClr val="tx1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914400"/>
            <a:ext cx="8686800" cy="2505075"/>
          </a:xfrm>
        </p:spPr>
        <p:txBody>
          <a:bodyPr anchor="b" anchorCtr="0">
            <a:normAutofit/>
          </a:bodyPr>
          <a:lstStyle>
            <a:lvl1pPr algn="ctr">
              <a:defRPr sz="6000" spc="5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Welcome Page</a:t>
            </a:r>
          </a:p>
          <a:p>
            <a:pPr lvl="0"/>
            <a:r>
              <a:rPr lang="en-US"/>
              <a:t>Calibri 60 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4333875"/>
            <a:ext cx="8686800" cy="1172819"/>
          </a:xfrm>
        </p:spPr>
        <p:txBody>
          <a:bodyPr anchor="ctr" anchorCtr="0"/>
          <a:lstStyle>
            <a:lvl1pPr algn="ctr">
              <a:defRPr spc="1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template version Red_2017_01</a:t>
            </a:r>
          </a:p>
        </p:txBody>
      </p:sp>
    </p:spTree>
    <p:extLst>
      <p:ext uri="{BB962C8B-B14F-4D97-AF65-F5344CB8AC3E}">
        <p14:creationId xmlns:p14="http://schemas.microsoft.com/office/powerpoint/2010/main" val="671196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9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914401"/>
            <a:ext cx="7772400" cy="6857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3-inch image accent, Right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6F22-2ABC-4459-94C0-083771DDF98A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448800" y="0"/>
            <a:ext cx="27432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1828800"/>
            <a:ext cx="7764463" cy="36766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720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914401"/>
            <a:ext cx="7772400" cy="6857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3-inch image accent, left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0CFD-284B-4FC7-ACC3-A07CB3155B53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743200" cy="64008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600 x 1400 pixels Click icon to add 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0" y="1828800"/>
            <a:ext cx="7764463" cy="3676650"/>
          </a:xfrm>
        </p:spPr>
        <p:txBody>
          <a:bodyPr/>
          <a:lstStyle/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33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 shadeToTitle="1"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1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037231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9455546-013E-44D4-9832-694CE7BC5435}" type="datetime1">
              <a:rPr lang="en-US" smtClean="0"/>
              <a:pPr/>
              <a:t>06/01/2017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0372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3722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C6D80A8-1AEB-43E0-AC24-7CB4F42E8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856527"/>
            <a:ext cx="10060435" cy="6857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Standard Slide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2201058"/>
            <a:ext cx="10050162" cy="2990849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 algn="l"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11677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wo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9848" y="914400"/>
            <a:ext cx="10058400" cy="114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Heading: Calibri 36pt, Bold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0484" y="2057400"/>
            <a:ext cx="5029200" cy="3657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Paragraph: Calibri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14454" y="2057400"/>
            <a:ext cx="5029200" cy="3657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Paragraph: Calibri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54443" y="182880"/>
            <a:ext cx="1371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3549-5278-45E8-A808-3945F1828443}" type="datetime1">
              <a:rPr lang="en-US" smtClean="0"/>
              <a:t>06/01/2017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638" y="18288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5362" y="182880"/>
            <a:ext cx="1371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80A8-1AEB-43E0-AC24-7CB4F42E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0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400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400800"/>
          </a:xfrm>
          <a:prstGeom prst="rect">
            <a:avLst/>
          </a:prstGeom>
          <a:solidFill>
            <a:schemeClr val="tx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1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9848" y="2834640"/>
            <a:ext cx="100584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TITLE: Calibri,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3549-5278-45E8-A808-3945F1828443}" type="datetime1">
              <a:rPr lang="en-US" smtClean="0"/>
              <a:t>06/01/2017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9975" y="3977640"/>
            <a:ext cx="10058400" cy="13990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Subtitle: Calibri, 32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21" y="1124710"/>
            <a:ext cx="2282957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5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3549-5278-45E8-A808-3945F1828443}" type="datetime1">
              <a:rPr lang="en-US" smtClean="0"/>
              <a:t>06/01/2017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08" y="1550938"/>
            <a:ext cx="3734984" cy="222403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69848" y="4572000"/>
            <a:ext cx="10058400" cy="1252728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pPr lvl="0"/>
            <a:r>
              <a:rPr lang="en-US" dirty="0"/>
              <a:t>End Slide, Contact Info</a:t>
            </a:r>
          </a:p>
        </p:txBody>
      </p:sp>
    </p:spTree>
    <p:extLst>
      <p:ext uri="{BB962C8B-B14F-4D97-AF65-F5344CB8AC3E}">
        <p14:creationId xmlns:p14="http://schemas.microsoft.com/office/powerpoint/2010/main" val="59433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914401"/>
            <a:ext cx="7772400" cy="6857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3-inch image accent, left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0CFD-284B-4FC7-ACC3-A07CB3155B53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743200" cy="64008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600 x 1400 pixels Click icon to add 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0" y="1828800"/>
            <a:ext cx="7764463" cy="3676650"/>
          </a:xfrm>
        </p:spPr>
        <p:txBody>
          <a:bodyPr/>
          <a:lstStyle/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85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inch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914401"/>
            <a:ext cx="7772400" cy="6857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3-inch image accent, Right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6F22-2ABC-4459-94C0-083771DDF98A}" type="datetime1">
              <a:rPr lang="en-US" smtClean="0"/>
              <a:t>06/01/2017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448800" y="0"/>
            <a:ext cx="27432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1828800"/>
            <a:ext cx="7764463" cy="36766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68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8000">
              <a:schemeClr val="bg2">
                <a:lumMod val="95000"/>
              </a:schemeClr>
            </a:gs>
            <a:gs pos="100000">
              <a:schemeClr val="tx1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00800"/>
            <a:ext cx="10608884" cy="459581"/>
          </a:xfrm>
          <a:custGeom>
            <a:avLst/>
            <a:gdLst>
              <a:gd name="connsiteX0" fmla="*/ 0 w 10525540"/>
              <a:gd name="connsiteY0" fmla="*/ 0 h 457200"/>
              <a:gd name="connsiteX1" fmla="*/ 10525540 w 10525540"/>
              <a:gd name="connsiteY1" fmla="*/ 0 h 457200"/>
              <a:gd name="connsiteX2" fmla="*/ 10525540 w 10525540"/>
              <a:gd name="connsiteY2" fmla="*/ 457200 h 457200"/>
              <a:gd name="connsiteX3" fmla="*/ 0 w 10525540"/>
              <a:gd name="connsiteY3" fmla="*/ 457200 h 457200"/>
              <a:gd name="connsiteX4" fmla="*/ 0 w 10525540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525540 w 10573165"/>
              <a:gd name="connsiteY2" fmla="*/ 457200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87415 w 10573165"/>
              <a:gd name="connsiteY2" fmla="*/ 447675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92177 w 10573165"/>
              <a:gd name="connsiteY2" fmla="*/ 447675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92177 w 10573165"/>
              <a:gd name="connsiteY2" fmla="*/ 457200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92215"/>
              <a:gd name="connsiteY0" fmla="*/ 0 h 457200"/>
              <a:gd name="connsiteX1" fmla="*/ 10592215 w 10592215"/>
              <a:gd name="connsiteY1" fmla="*/ 0 h 457200"/>
              <a:gd name="connsiteX2" fmla="*/ 10292177 w 10592215"/>
              <a:gd name="connsiteY2" fmla="*/ 457200 h 457200"/>
              <a:gd name="connsiteX3" fmla="*/ 0 w 10592215"/>
              <a:gd name="connsiteY3" fmla="*/ 457200 h 457200"/>
              <a:gd name="connsiteX4" fmla="*/ 0 w 10592215"/>
              <a:gd name="connsiteY4" fmla="*/ 0 h 457200"/>
              <a:gd name="connsiteX0" fmla="*/ 0 w 10604121"/>
              <a:gd name="connsiteY0" fmla="*/ 0 h 457200"/>
              <a:gd name="connsiteX1" fmla="*/ 10604121 w 10604121"/>
              <a:gd name="connsiteY1" fmla="*/ 0 h 457200"/>
              <a:gd name="connsiteX2" fmla="*/ 10292177 w 10604121"/>
              <a:gd name="connsiteY2" fmla="*/ 457200 h 457200"/>
              <a:gd name="connsiteX3" fmla="*/ 0 w 10604121"/>
              <a:gd name="connsiteY3" fmla="*/ 457200 h 457200"/>
              <a:gd name="connsiteX4" fmla="*/ 0 w 10604121"/>
              <a:gd name="connsiteY4" fmla="*/ 0 h 457200"/>
              <a:gd name="connsiteX0" fmla="*/ 0 w 10604121"/>
              <a:gd name="connsiteY0" fmla="*/ 0 h 459581"/>
              <a:gd name="connsiteX1" fmla="*/ 10604121 w 10604121"/>
              <a:gd name="connsiteY1" fmla="*/ 0 h 459581"/>
              <a:gd name="connsiteX2" fmla="*/ 10330277 w 10604121"/>
              <a:gd name="connsiteY2" fmla="*/ 459581 h 459581"/>
              <a:gd name="connsiteX3" fmla="*/ 0 w 10604121"/>
              <a:gd name="connsiteY3" fmla="*/ 457200 h 459581"/>
              <a:gd name="connsiteX4" fmla="*/ 0 w 10604121"/>
              <a:gd name="connsiteY4" fmla="*/ 0 h 459581"/>
              <a:gd name="connsiteX0" fmla="*/ 0 w 10604121"/>
              <a:gd name="connsiteY0" fmla="*/ 0 h 459581"/>
              <a:gd name="connsiteX1" fmla="*/ 10604121 w 10604121"/>
              <a:gd name="connsiteY1" fmla="*/ 0 h 459581"/>
              <a:gd name="connsiteX2" fmla="*/ 10332658 w 10604121"/>
              <a:gd name="connsiteY2" fmla="*/ 459581 h 459581"/>
              <a:gd name="connsiteX3" fmla="*/ 0 w 10604121"/>
              <a:gd name="connsiteY3" fmla="*/ 457200 h 459581"/>
              <a:gd name="connsiteX4" fmla="*/ 0 w 10604121"/>
              <a:gd name="connsiteY4" fmla="*/ 0 h 459581"/>
              <a:gd name="connsiteX0" fmla="*/ 0 w 10608884"/>
              <a:gd name="connsiteY0" fmla="*/ 0 h 459581"/>
              <a:gd name="connsiteX1" fmla="*/ 10608884 w 10608884"/>
              <a:gd name="connsiteY1" fmla="*/ 0 h 459581"/>
              <a:gd name="connsiteX2" fmla="*/ 10332658 w 10608884"/>
              <a:gd name="connsiteY2" fmla="*/ 459581 h 459581"/>
              <a:gd name="connsiteX3" fmla="*/ 0 w 10608884"/>
              <a:gd name="connsiteY3" fmla="*/ 457200 h 459581"/>
              <a:gd name="connsiteX4" fmla="*/ 0 w 10608884"/>
              <a:gd name="connsiteY4" fmla="*/ 0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8884" h="459581">
                <a:moveTo>
                  <a:pt x="0" y="0"/>
                </a:moveTo>
                <a:lnTo>
                  <a:pt x="10608884" y="0"/>
                </a:lnTo>
                <a:lnTo>
                  <a:pt x="10332658" y="459581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E0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0058400" cy="124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H1 Standard Slide – </a:t>
            </a:r>
            <a:br>
              <a:rPr lang="en-US"/>
            </a:br>
            <a:r>
              <a:rPr lang="en-US"/>
              <a:t>Calibri,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4443" y="6159909"/>
            <a:ext cx="1371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1A7A-8D14-4C25-8C51-B95E9189B871}" type="datetime1">
              <a:rPr lang="en-US" smtClean="0"/>
              <a:t>06/01/2017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638" y="6159909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5362" y="6159909"/>
            <a:ext cx="1371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367963" y="6400800"/>
            <a:ext cx="1833770" cy="457200"/>
          </a:xfrm>
          <a:custGeom>
            <a:avLst/>
            <a:gdLst>
              <a:gd name="connsiteX0" fmla="*/ 0 w 1596886"/>
              <a:gd name="connsiteY0" fmla="*/ 0 h 457200"/>
              <a:gd name="connsiteX1" fmla="*/ 1596886 w 1596886"/>
              <a:gd name="connsiteY1" fmla="*/ 0 h 457200"/>
              <a:gd name="connsiteX2" fmla="*/ 1596886 w 1596886"/>
              <a:gd name="connsiteY2" fmla="*/ 457200 h 457200"/>
              <a:gd name="connsiteX3" fmla="*/ 0 w 1596886"/>
              <a:gd name="connsiteY3" fmla="*/ 457200 h 457200"/>
              <a:gd name="connsiteX4" fmla="*/ 0 w 1596886"/>
              <a:gd name="connsiteY4" fmla="*/ 0 h 457200"/>
              <a:gd name="connsiteX0" fmla="*/ 61912 w 1596886"/>
              <a:gd name="connsiteY0" fmla="*/ 0 h 457200"/>
              <a:gd name="connsiteX1" fmla="*/ 1596886 w 1596886"/>
              <a:gd name="connsiteY1" fmla="*/ 0 h 457200"/>
              <a:gd name="connsiteX2" fmla="*/ 1596886 w 1596886"/>
              <a:gd name="connsiteY2" fmla="*/ 457200 h 457200"/>
              <a:gd name="connsiteX3" fmla="*/ 0 w 1596886"/>
              <a:gd name="connsiteY3" fmla="*/ 457200 h 457200"/>
              <a:gd name="connsiteX4" fmla="*/ 61912 w 1596886"/>
              <a:gd name="connsiteY4" fmla="*/ 0 h 457200"/>
              <a:gd name="connsiteX0" fmla="*/ 276225 w 1811199"/>
              <a:gd name="connsiteY0" fmla="*/ 0 h 457200"/>
              <a:gd name="connsiteX1" fmla="*/ 1811199 w 1811199"/>
              <a:gd name="connsiteY1" fmla="*/ 0 h 457200"/>
              <a:gd name="connsiteX2" fmla="*/ 1811199 w 1811199"/>
              <a:gd name="connsiteY2" fmla="*/ 457200 h 457200"/>
              <a:gd name="connsiteX3" fmla="*/ 0 w 1811199"/>
              <a:gd name="connsiteY3" fmla="*/ 457200 h 457200"/>
              <a:gd name="connsiteX4" fmla="*/ 276225 w 1811199"/>
              <a:gd name="connsiteY4" fmla="*/ 0 h 457200"/>
              <a:gd name="connsiteX0" fmla="*/ 247650 w 1782624"/>
              <a:gd name="connsiteY0" fmla="*/ 0 h 457200"/>
              <a:gd name="connsiteX1" fmla="*/ 1782624 w 1782624"/>
              <a:gd name="connsiteY1" fmla="*/ 0 h 457200"/>
              <a:gd name="connsiteX2" fmla="*/ 1782624 w 1782624"/>
              <a:gd name="connsiteY2" fmla="*/ 457200 h 457200"/>
              <a:gd name="connsiteX3" fmla="*/ 0 w 1782624"/>
              <a:gd name="connsiteY3" fmla="*/ 447675 h 457200"/>
              <a:gd name="connsiteX4" fmla="*/ 247650 w 1782624"/>
              <a:gd name="connsiteY4" fmla="*/ 0 h 457200"/>
              <a:gd name="connsiteX0" fmla="*/ 266700 w 1801674"/>
              <a:gd name="connsiteY0" fmla="*/ 0 h 461963"/>
              <a:gd name="connsiteX1" fmla="*/ 1801674 w 1801674"/>
              <a:gd name="connsiteY1" fmla="*/ 0 h 461963"/>
              <a:gd name="connsiteX2" fmla="*/ 1801674 w 1801674"/>
              <a:gd name="connsiteY2" fmla="*/ 457200 h 461963"/>
              <a:gd name="connsiteX3" fmla="*/ 0 w 1801674"/>
              <a:gd name="connsiteY3" fmla="*/ 461963 h 461963"/>
              <a:gd name="connsiteX4" fmla="*/ 266700 w 1801674"/>
              <a:gd name="connsiteY4" fmla="*/ 0 h 461963"/>
              <a:gd name="connsiteX0" fmla="*/ 276225 w 1811199"/>
              <a:gd name="connsiteY0" fmla="*/ 0 h 466725"/>
              <a:gd name="connsiteX1" fmla="*/ 1811199 w 1811199"/>
              <a:gd name="connsiteY1" fmla="*/ 0 h 466725"/>
              <a:gd name="connsiteX2" fmla="*/ 1811199 w 1811199"/>
              <a:gd name="connsiteY2" fmla="*/ 457200 h 466725"/>
              <a:gd name="connsiteX3" fmla="*/ 0 w 1811199"/>
              <a:gd name="connsiteY3" fmla="*/ 466725 h 466725"/>
              <a:gd name="connsiteX4" fmla="*/ 276225 w 1811199"/>
              <a:gd name="connsiteY4" fmla="*/ 0 h 466725"/>
              <a:gd name="connsiteX0" fmla="*/ 271472 w 1806446"/>
              <a:gd name="connsiteY0" fmla="*/ 0 h 457200"/>
              <a:gd name="connsiteX1" fmla="*/ 1806446 w 1806446"/>
              <a:gd name="connsiteY1" fmla="*/ 0 h 457200"/>
              <a:gd name="connsiteX2" fmla="*/ 1806446 w 1806446"/>
              <a:gd name="connsiteY2" fmla="*/ 457200 h 457200"/>
              <a:gd name="connsiteX3" fmla="*/ 0 w 1806446"/>
              <a:gd name="connsiteY3" fmla="*/ 457200 h 457200"/>
              <a:gd name="connsiteX4" fmla="*/ 271472 w 1806446"/>
              <a:gd name="connsiteY4" fmla="*/ 0 h 457200"/>
              <a:gd name="connsiteX0" fmla="*/ 271472 w 1820707"/>
              <a:gd name="connsiteY0" fmla="*/ 0 h 457200"/>
              <a:gd name="connsiteX1" fmla="*/ 1820707 w 1820707"/>
              <a:gd name="connsiteY1" fmla="*/ 0 h 457200"/>
              <a:gd name="connsiteX2" fmla="*/ 1806446 w 1820707"/>
              <a:gd name="connsiteY2" fmla="*/ 457200 h 457200"/>
              <a:gd name="connsiteX3" fmla="*/ 0 w 1820707"/>
              <a:gd name="connsiteY3" fmla="*/ 457200 h 457200"/>
              <a:gd name="connsiteX4" fmla="*/ 271472 w 1820707"/>
              <a:gd name="connsiteY4" fmla="*/ 0 h 457200"/>
              <a:gd name="connsiteX0" fmla="*/ 271472 w 1825461"/>
              <a:gd name="connsiteY0" fmla="*/ 0 h 457200"/>
              <a:gd name="connsiteX1" fmla="*/ 1820707 w 1825461"/>
              <a:gd name="connsiteY1" fmla="*/ 0 h 457200"/>
              <a:gd name="connsiteX2" fmla="*/ 1825461 w 1825461"/>
              <a:gd name="connsiteY2" fmla="*/ 457200 h 457200"/>
              <a:gd name="connsiteX3" fmla="*/ 0 w 1825461"/>
              <a:gd name="connsiteY3" fmla="*/ 457200 h 457200"/>
              <a:gd name="connsiteX4" fmla="*/ 271472 w 1825461"/>
              <a:gd name="connsiteY4" fmla="*/ 0 h 457200"/>
              <a:gd name="connsiteX0" fmla="*/ 271472 w 1825461"/>
              <a:gd name="connsiteY0" fmla="*/ 0 h 457200"/>
              <a:gd name="connsiteX1" fmla="*/ 1820707 w 1825461"/>
              <a:gd name="connsiteY1" fmla="*/ 0 h 457200"/>
              <a:gd name="connsiteX2" fmla="*/ 1825461 w 1825461"/>
              <a:gd name="connsiteY2" fmla="*/ 457200 h 457200"/>
              <a:gd name="connsiteX3" fmla="*/ 0 w 1825461"/>
              <a:gd name="connsiteY3" fmla="*/ 457200 h 457200"/>
              <a:gd name="connsiteX4" fmla="*/ 271472 w 1825461"/>
              <a:gd name="connsiteY4" fmla="*/ 0 h 457200"/>
              <a:gd name="connsiteX0" fmla="*/ 271472 w 1830424"/>
              <a:gd name="connsiteY0" fmla="*/ 0 h 457200"/>
              <a:gd name="connsiteX1" fmla="*/ 1830214 w 1830424"/>
              <a:gd name="connsiteY1" fmla="*/ 0 h 457200"/>
              <a:gd name="connsiteX2" fmla="*/ 1825461 w 1830424"/>
              <a:gd name="connsiteY2" fmla="*/ 457200 h 457200"/>
              <a:gd name="connsiteX3" fmla="*/ 0 w 1830424"/>
              <a:gd name="connsiteY3" fmla="*/ 457200 h 457200"/>
              <a:gd name="connsiteX4" fmla="*/ 271472 w 1830424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424" h="457200">
                <a:moveTo>
                  <a:pt x="271472" y="0"/>
                </a:moveTo>
                <a:lnTo>
                  <a:pt x="1830214" y="0"/>
                </a:lnTo>
                <a:cubicBezTo>
                  <a:pt x="1831799" y="152400"/>
                  <a:pt x="1823876" y="304800"/>
                  <a:pt x="1825461" y="457200"/>
                </a:cubicBezTo>
                <a:lnTo>
                  <a:pt x="0" y="457200"/>
                </a:lnTo>
                <a:lnTo>
                  <a:pt x="27147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9" y="6456760"/>
            <a:ext cx="2310279" cy="346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03" y="6400799"/>
            <a:ext cx="358141" cy="457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217" y="6498510"/>
            <a:ext cx="550462" cy="26923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66800" y="2162432"/>
            <a:ext cx="10050162" cy="3690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63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15" r:id="rId3"/>
    <p:sldLayoutId id="2147483771" r:id="rId4"/>
    <p:sldLayoutId id="2147483772" r:id="rId5"/>
    <p:sldLayoutId id="2147483773" r:id="rId6"/>
    <p:sldLayoutId id="214748377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spc="5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>
          <a:tab pos="741363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72" userDrawn="1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pos="7008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5952" userDrawn="1">
          <p15:clr>
            <a:srgbClr val="F26B43"/>
          </p15:clr>
        </p15:guide>
        <p15:guide id="6" pos="4800" userDrawn="1">
          <p15:clr>
            <a:srgbClr val="F26B43"/>
          </p15:clr>
        </p15:guide>
        <p15:guide id="7" pos="1728" userDrawn="1">
          <p15:clr>
            <a:srgbClr val="F26B43"/>
          </p15:clr>
        </p15:guide>
        <p15:guide id="8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00800"/>
            <a:ext cx="10608884" cy="459581"/>
          </a:xfrm>
          <a:custGeom>
            <a:avLst/>
            <a:gdLst>
              <a:gd name="connsiteX0" fmla="*/ 0 w 10525540"/>
              <a:gd name="connsiteY0" fmla="*/ 0 h 457200"/>
              <a:gd name="connsiteX1" fmla="*/ 10525540 w 10525540"/>
              <a:gd name="connsiteY1" fmla="*/ 0 h 457200"/>
              <a:gd name="connsiteX2" fmla="*/ 10525540 w 10525540"/>
              <a:gd name="connsiteY2" fmla="*/ 457200 h 457200"/>
              <a:gd name="connsiteX3" fmla="*/ 0 w 10525540"/>
              <a:gd name="connsiteY3" fmla="*/ 457200 h 457200"/>
              <a:gd name="connsiteX4" fmla="*/ 0 w 10525540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525540 w 10573165"/>
              <a:gd name="connsiteY2" fmla="*/ 457200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87415 w 10573165"/>
              <a:gd name="connsiteY2" fmla="*/ 447675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92177 w 10573165"/>
              <a:gd name="connsiteY2" fmla="*/ 447675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92177 w 10573165"/>
              <a:gd name="connsiteY2" fmla="*/ 457200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92215"/>
              <a:gd name="connsiteY0" fmla="*/ 0 h 457200"/>
              <a:gd name="connsiteX1" fmla="*/ 10592215 w 10592215"/>
              <a:gd name="connsiteY1" fmla="*/ 0 h 457200"/>
              <a:gd name="connsiteX2" fmla="*/ 10292177 w 10592215"/>
              <a:gd name="connsiteY2" fmla="*/ 457200 h 457200"/>
              <a:gd name="connsiteX3" fmla="*/ 0 w 10592215"/>
              <a:gd name="connsiteY3" fmla="*/ 457200 h 457200"/>
              <a:gd name="connsiteX4" fmla="*/ 0 w 10592215"/>
              <a:gd name="connsiteY4" fmla="*/ 0 h 457200"/>
              <a:gd name="connsiteX0" fmla="*/ 0 w 10604121"/>
              <a:gd name="connsiteY0" fmla="*/ 0 h 457200"/>
              <a:gd name="connsiteX1" fmla="*/ 10604121 w 10604121"/>
              <a:gd name="connsiteY1" fmla="*/ 0 h 457200"/>
              <a:gd name="connsiteX2" fmla="*/ 10292177 w 10604121"/>
              <a:gd name="connsiteY2" fmla="*/ 457200 h 457200"/>
              <a:gd name="connsiteX3" fmla="*/ 0 w 10604121"/>
              <a:gd name="connsiteY3" fmla="*/ 457200 h 457200"/>
              <a:gd name="connsiteX4" fmla="*/ 0 w 10604121"/>
              <a:gd name="connsiteY4" fmla="*/ 0 h 457200"/>
              <a:gd name="connsiteX0" fmla="*/ 0 w 10604121"/>
              <a:gd name="connsiteY0" fmla="*/ 0 h 459581"/>
              <a:gd name="connsiteX1" fmla="*/ 10604121 w 10604121"/>
              <a:gd name="connsiteY1" fmla="*/ 0 h 459581"/>
              <a:gd name="connsiteX2" fmla="*/ 10330277 w 10604121"/>
              <a:gd name="connsiteY2" fmla="*/ 459581 h 459581"/>
              <a:gd name="connsiteX3" fmla="*/ 0 w 10604121"/>
              <a:gd name="connsiteY3" fmla="*/ 457200 h 459581"/>
              <a:gd name="connsiteX4" fmla="*/ 0 w 10604121"/>
              <a:gd name="connsiteY4" fmla="*/ 0 h 459581"/>
              <a:gd name="connsiteX0" fmla="*/ 0 w 10604121"/>
              <a:gd name="connsiteY0" fmla="*/ 0 h 459581"/>
              <a:gd name="connsiteX1" fmla="*/ 10604121 w 10604121"/>
              <a:gd name="connsiteY1" fmla="*/ 0 h 459581"/>
              <a:gd name="connsiteX2" fmla="*/ 10332658 w 10604121"/>
              <a:gd name="connsiteY2" fmla="*/ 459581 h 459581"/>
              <a:gd name="connsiteX3" fmla="*/ 0 w 10604121"/>
              <a:gd name="connsiteY3" fmla="*/ 457200 h 459581"/>
              <a:gd name="connsiteX4" fmla="*/ 0 w 10604121"/>
              <a:gd name="connsiteY4" fmla="*/ 0 h 459581"/>
              <a:gd name="connsiteX0" fmla="*/ 0 w 10608884"/>
              <a:gd name="connsiteY0" fmla="*/ 0 h 459581"/>
              <a:gd name="connsiteX1" fmla="*/ 10608884 w 10608884"/>
              <a:gd name="connsiteY1" fmla="*/ 0 h 459581"/>
              <a:gd name="connsiteX2" fmla="*/ 10332658 w 10608884"/>
              <a:gd name="connsiteY2" fmla="*/ 459581 h 459581"/>
              <a:gd name="connsiteX3" fmla="*/ 0 w 10608884"/>
              <a:gd name="connsiteY3" fmla="*/ 457200 h 459581"/>
              <a:gd name="connsiteX4" fmla="*/ 0 w 10608884"/>
              <a:gd name="connsiteY4" fmla="*/ 0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8884" h="459581">
                <a:moveTo>
                  <a:pt x="0" y="0"/>
                </a:moveTo>
                <a:lnTo>
                  <a:pt x="10608884" y="0"/>
                </a:lnTo>
                <a:lnTo>
                  <a:pt x="10332658" y="459581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858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4CBF-0C3E-4534-B940-C4183FA88889}" type="datetime1">
              <a:rPr lang="en-US" smtClean="0"/>
              <a:t>06/01/2017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8546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8546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367963" y="6400800"/>
            <a:ext cx="1833770" cy="457200"/>
          </a:xfrm>
          <a:custGeom>
            <a:avLst/>
            <a:gdLst>
              <a:gd name="connsiteX0" fmla="*/ 0 w 1596886"/>
              <a:gd name="connsiteY0" fmla="*/ 0 h 457200"/>
              <a:gd name="connsiteX1" fmla="*/ 1596886 w 1596886"/>
              <a:gd name="connsiteY1" fmla="*/ 0 h 457200"/>
              <a:gd name="connsiteX2" fmla="*/ 1596886 w 1596886"/>
              <a:gd name="connsiteY2" fmla="*/ 457200 h 457200"/>
              <a:gd name="connsiteX3" fmla="*/ 0 w 1596886"/>
              <a:gd name="connsiteY3" fmla="*/ 457200 h 457200"/>
              <a:gd name="connsiteX4" fmla="*/ 0 w 1596886"/>
              <a:gd name="connsiteY4" fmla="*/ 0 h 457200"/>
              <a:gd name="connsiteX0" fmla="*/ 61912 w 1596886"/>
              <a:gd name="connsiteY0" fmla="*/ 0 h 457200"/>
              <a:gd name="connsiteX1" fmla="*/ 1596886 w 1596886"/>
              <a:gd name="connsiteY1" fmla="*/ 0 h 457200"/>
              <a:gd name="connsiteX2" fmla="*/ 1596886 w 1596886"/>
              <a:gd name="connsiteY2" fmla="*/ 457200 h 457200"/>
              <a:gd name="connsiteX3" fmla="*/ 0 w 1596886"/>
              <a:gd name="connsiteY3" fmla="*/ 457200 h 457200"/>
              <a:gd name="connsiteX4" fmla="*/ 61912 w 1596886"/>
              <a:gd name="connsiteY4" fmla="*/ 0 h 457200"/>
              <a:gd name="connsiteX0" fmla="*/ 276225 w 1811199"/>
              <a:gd name="connsiteY0" fmla="*/ 0 h 457200"/>
              <a:gd name="connsiteX1" fmla="*/ 1811199 w 1811199"/>
              <a:gd name="connsiteY1" fmla="*/ 0 h 457200"/>
              <a:gd name="connsiteX2" fmla="*/ 1811199 w 1811199"/>
              <a:gd name="connsiteY2" fmla="*/ 457200 h 457200"/>
              <a:gd name="connsiteX3" fmla="*/ 0 w 1811199"/>
              <a:gd name="connsiteY3" fmla="*/ 457200 h 457200"/>
              <a:gd name="connsiteX4" fmla="*/ 276225 w 1811199"/>
              <a:gd name="connsiteY4" fmla="*/ 0 h 457200"/>
              <a:gd name="connsiteX0" fmla="*/ 247650 w 1782624"/>
              <a:gd name="connsiteY0" fmla="*/ 0 h 457200"/>
              <a:gd name="connsiteX1" fmla="*/ 1782624 w 1782624"/>
              <a:gd name="connsiteY1" fmla="*/ 0 h 457200"/>
              <a:gd name="connsiteX2" fmla="*/ 1782624 w 1782624"/>
              <a:gd name="connsiteY2" fmla="*/ 457200 h 457200"/>
              <a:gd name="connsiteX3" fmla="*/ 0 w 1782624"/>
              <a:gd name="connsiteY3" fmla="*/ 447675 h 457200"/>
              <a:gd name="connsiteX4" fmla="*/ 247650 w 1782624"/>
              <a:gd name="connsiteY4" fmla="*/ 0 h 457200"/>
              <a:gd name="connsiteX0" fmla="*/ 266700 w 1801674"/>
              <a:gd name="connsiteY0" fmla="*/ 0 h 461963"/>
              <a:gd name="connsiteX1" fmla="*/ 1801674 w 1801674"/>
              <a:gd name="connsiteY1" fmla="*/ 0 h 461963"/>
              <a:gd name="connsiteX2" fmla="*/ 1801674 w 1801674"/>
              <a:gd name="connsiteY2" fmla="*/ 457200 h 461963"/>
              <a:gd name="connsiteX3" fmla="*/ 0 w 1801674"/>
              <a:gd name="connsiteY3" fmla="*/ 461963 h 461963"/>
              <a:gd name="connsiteX4" fmla="*/ 266700 w 1801674"/>
              <a:gd name="connsiteY4" fmla="*/ 0 h 461963"/>
              <a:gd name="connsiteX0" fmla="*/ 276225 w 1811199"/>
              <a:gd name="connsiteY0" fmla="*/ 0 h 466725"/>
              <a:gd name="connsiteX1" fmla="*/ 1811199 w 1811199"/>
              <a:gd name="connsiteY1" fmla="*/ 0 h 466725"/>
              <a:gd name="connsiteX2" fmla="*/ 1811199 w 1811199"/>
              <a:gd name="connsiteY2" fmla="*/ 457200 h 466725"/>
              <a:gd name="connsiteX3" fmla="*/ 0 w 1811199"/>
              <a:gd name="connsiteY3" fmla="*/ 466725 h 466725"/>
              <a:gd name="connsiteX4" fmla="*/ 276225 w 1811199"/>
              <a:gd name="connsiteY4" fmla="*/ 0 h 466725"/>
              <a:gd name="connsiteX0" fmla="*/ 271472 w 1806446"/>
              <a:gd name="connsiteY0" fmla="*/ 0 h 457200"/>
              <a:gd name="connsiteX1" fmla="*/ 1806446 w 1806446"/>
              <a:gd name="connsiteY1" fmla="*/ 0 h 457200"/>
              <a:gd name="connsiteX2" fmla="*/ 1806446 w 1806446"/>
              <a:gd name="connsiteY2" fmla="*/ 457200 h 457200"/>
              <a:gd name="connsiteX3" fmla="*/ 0 w 1806446"/>
              <a:gd name="connsiteY3" fmla="*/ 457200 h 457200"/>
              <a:gd name="connsiteX4" fmla="*/ 271472 w 1806446"/>
              <a:gd name="connsiteY4" fmla="*/ 0 h 457200"/>
              <a:gd name="connsiteX0" fmla="*/ 271472 w 1820707"/>
              <a:gd name="connsiteY0" fmla="*/ 0 h 457200"/>
              <a:gd name="connsiteX1" fmla="*/ 1820707 w 1820707"/>
              <a:gd name="connsiteY1" fmla="*/ 0 h 457200"/>
              <a:gd name="connsiteX2" fmla="*/ 1806446 w 1820707"/>
              <a:gd name="connsiteY2" fmla="*/ 457200 h 457200"/>
              <a:gd name="connsiteX3" fmla="*/ 0 w 1820707"/>
              <a:gd name="connsiteY3" fmla="*/ 457200 h 457200"/>
              <a:gd name="connsiteX4" fmla="*/ 271472 w 1820707"/>
              <a:gd name="connsiteY4" fmla="*/ 0 h 457200"/>
              <a:gd name="connsiteX0" fmla="*/ 271472 w 1825461"/>
              <a:gd name="connsiteY0" fmla="*/ 0 h 457200"/>
              <a:gd name="connsiteX1" fmla="*/ 1820707 w 1825461"/>
              <a:gd name="connsiteY1" fmla="*/ 0 h 457200"/>
              <a:gd name="connsiteX2" fmla="*/ 1825461 w 1825461"/>
              <a:gd name="connsiteY2" fmla="*/ 457200 h 457200"/>
              <a:gd name="connsiteX3" fmla="*/ 0 w 1825461"/>
              <a:gd name="connsiteY3" fmla="*/ 457200 h 457200"/>
              <a:gd name="connsiteX4" fmla="*/ 271472 w 1825461"/>
              <a:gd name="connsiteY4" fmla="*/ 0 h 457200"/>
              <a:gd name="connsiteX0" fmla="*/ 271472 w 1825461"/>
              <a:gd name="connsiteY0" fmla="*/ 0 h 457200"/>
              <a:gd name="connsiteX1" fmla="*/ 1820707 w 1825461"/>
              <a:gd name="connsiteY1" fmla="*/ 0 h 457200"/>
              <a:gd name="connsiteX2" fmla="*/ 1825461 w 1825461"/>
              <a:gd name="connsiteY2" fmla="*/ 457200 h 457200"/>
              <a:gd name="connsiteX3" fmla="*/ 0 w 1825461"/>
              <a:gd name="connsiteY3" fmla="*/ 457200 h 457200"/>
              <a:gd name="connsiteX4" fmla="*/ 271472 w 1825461"/>
              <a:gd name="connsiteY4" fmla="*/ 0 h 457200"/>
              <a:gd name="connsiteX0" fmla="*/ 271472 w 1830424"/>
              <a:gd name="connsiteY0" fmla="*/ 0 h 457200"/>
              <a:gd name="connsiteX1" fmla="*/ 1830214 w 1830424"/>
              <a:gd name="connsiteY1" fmla="*/ 0 h 457200"/>
              <a:gd name="connsiteX2" fmla="*/ 1825461 w 1830424"/>
              <a:gd name="connsiteY2" fmla="*/ 457200 h 457200"/>
              <a:gd name="connsiteX3" fmla="*/ 0 w 1830424"/>
              <a:gd name="connsiteY3" fmla="*/ 457200 h 457200"/>
              <a:gd name="connsiteX4" fmla="*/ 271472 w 1830424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424" h="457200">
                <a:moveTo>
                  <a:pt x="271472" y="0"/>
                </a:moveTo>
                <a:lnTo>
                  <a:pt x="1830214" y="0"/>
                </a:lnTo>
                <a:cubicBezTo>
                  <a:pt x="1831799" y="152400"/>
                  <a:pt x="1823876" y="304800"/>
                  <a:pt x="1825461" y="457200"/>
                </a:cubicBezTo>
                <a:lnTo>
                  <a:pt x="0" y="457200"/>
                </a:lnTo>
                <a:lnTo>
                  <a:pt x="2714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218" y="6493749"/>
            <a:ext cx="550461" cy="269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9" y="6456760"/>
            <a:ext cx="2310279" cy="346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03" y="6400799"/>
            <a:ext cx="35814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6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5" r:id="rId2"/>
    <p:sldLayoutId id="2147483703" r:id="rId3"/>
    <p:sldLayoutId id="2147483675" r:id="rId4"/>
    <p:sldLayoutId id="2147483713" r:id="rId5"/>
    <p:sldLayoutId id="2147483714" r:id="rId6"/>
    <p:sldLayoutId id="214748371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72" userDrawn="1">
          <p15:clr>
            <a:srgbClr val="F26B43"/>
          </p15:clr>
        </p15:guide>
        <p15:guide id="2" orient="horz" pos="57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00800"/>
            <a:ext cx="10608884" cy="459581"/>
          </a:xfrm>
          <a:custGeom>
            <a:avLst/>
            <a:gdLst>
              <a:gd name="connsiteX0" fmla="*/ 0 w 10525540"/>
              <a:gd name="connsiteY0" fmla="*/ 0 h 457200"/>
              <a:gd name="connsiteX1" fmla="*/ 10525540 w 10525540"/>
              <a:gd name="connsiteY1" fmla="*/ 0 h 457200"/>
              <a:gd name="connsiteX2" fmla="*/ 10525540 w 10525540"/>
              <a:gd name="connsiteY2" fmla="*/ 457200 h 457200"/>
              <a:gd name="connsiteX3" fmla="*/ 0 w 10525540"/>
              <a:gd name="connsiteY3" fmla="*/ 457200 h 457200"/>
              <a:gd name="connsiteX4" fmla="*/ 0 w 10525540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525540 w 10573165"/>
              <a:gd name="connsiteY2" fmla="*/ 457200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87415 w 10573165"/>
              <a:gd name="connsiteY2" fmla="*/ 447675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92177 w 10573165"/>
              <a:gd name="connsiteY2" fmla="*/ 447675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92177 w 10573165"/>
              <a:gd name="connsiteY2" fmla="*/ 457200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92215"/>
              <a:gd name="connsiteY0" fmla="*/ 0 h 457200"/>
              <a:gd name="connsiteX1" fmla="*/ 10592215 w 10592215"/>
              <a:gd name="connsiteY1" fmla="*/ 0 h 457200"/>
              <a:gd name="connsiteX2" fmla="*/ 10292177 w 10592215"/>
              <a:gd name="connsiteY2" fmla="*/ 457200 h 457200"/>
              <a:gd name="connsiteX3" fmla="*/ 0 w 10592215"/>
              <a:gd name="connsiteY3" fmla="*/ 457200 h 457200"/>
              <a:gd name="connsiteX4" fmla="*/ 0 w 10592215"/>
              <a:gd name="connsiteY4" fmla="*/ 0 h 457200"/>
              <a:gd name="connsiteX0" fmla="*/ 0 w 10604121"/>
              <a:gd name="connsiteY0" fmla="*/ 0 h 457200"/>
              <a:gd name="connsiteX1" fmla="*/ 10604121 w 10604121"/>
              <a:gd name="connsiteY1" fmla="*/ 0 h 457200"/>
              <a:gd name="connsiteX2" fmla="*/ 10292177 w 10604121"/>
              <a:gd name="connsiteY2" fmla="*/ 457200 h 457200"/>
              <a:gd name="connsiteX3" fmla="*/ 0 w 10604121"/>
              <a:gd name="connsiteY3" fmla="*/ 457200 h 457200"/>
              <a:gd name="connsiteX4" fmla="*/ 0 w 10604121"/>
              <a:gd name="connsiteY4" fmla="*/ 0 h 457200"/>
              <a:gd name="connsiteX0" fmla="*/ 0 w 10604121"/>
              <a:gd name="connsiteY0" fmla="*/ 0 h 459581"/>
              <a:gd name="connsiteX1" fmla="*/ 10604121 w 10604121"/>
              <a:gd name="connsiteY1" fmla="*/ 0 h 459581"/>
              <a:gd name="connsiteX2" fmla="*/ 10330277 w 10604121"/>
              <a:gd name="connsiteY2" fmla="*/ 459581 h 459581"/>
              <a:gd name="connsiteX3" fmla="*/ 0 w 10604121"/>
              <a:gd name="connsiteY3" fmla="*/ 457200 h 459581"/>
              <a:gd name="connsiteX4" fmla="*/ 0 w 10604121"/>
              <a:gd name="connsiteY4" fmla="*/ 0 h 459581"/>
              <a:gd name="connsiteX0" fmla="*/ 0 w 10604121"/>
              <a:gd name="connsiteY0" fmla="*/ 0 h 459581"/>
              <a:gd name="connsiteX1" fmla="*/ 10604121 w 10604121"/>
              <a:gd name="connsiteY1" fmla="*/ 0 h 459581"/>
              <a:gd name="connsiteX2" fmla="*/ 10332658 w 10604121"/>
              <a:gd name="connsiteY2" fmla="*/ 459581 h 459581"/>
              <a:gd name="connsiteX3" fmla="*/ 0 w 10604121"/>
              <a:gd name="connsiteY3" fmla="*/ 457200 h 459581"/>
              <a:gd name="connsiteX4" fmla="*/ 0 w 10604121"/>
              <a:gd name="connsiteY4" fmla="*/ 0 h 459581"/>
              <a:gd name="connsiteX0" fmla="*/ 0 w 10608884"/>
              <a:gd name="connsiteY0" fmla="*/ 0 h 459581"/>
              <a:gd name="connsiteX1" fmla="*/ 10608884 w 10608884"/>
              <a:gd name="connsiteY1" fmla="*/ 0 h 459581"/>
              <a:gd name="connsiteX2" fmla="*/ 10332658 w 10608884"/>
              <a:gd name="connsiteY2" fmla="*/ 459581 h 459581"/>
              <a:gd name="connsiteX3" fmla="*/ 0 w 10608884"/>
              <a:gd name="connsiteY3" fmla="*/ 457200 h 459581"/>
              <a:gd name="connsiteX4" fmla="*/ 0 w 10608884"/>
              <a:gd name="connsiteY4" fmla="*/ 0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8884" h="459581">
                <a:moveTo>
                  <a:pt x="0" y="0"/>
                </a:moveTo>
                <a:lnTo>
                  <a:pt x="10608884" y="0"/>
                </a:lnTo>
                <a:lnTo>
                  <a:pt x="10332658" y="459581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858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317FE09-2B56-4C23-A299-6406FB1344EC}" type="datetime1">
              <a:rPr lang="en-US" smtClean="0"/>
              <a:t>06/01/2017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8546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8546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6D80A8-1AEB-43E0-AC24-7CB4F42E8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367963" y="6400800"/>
            <a:ext cx="1833770" cy="457200"/>
          </a:xfrm>
          <a:custGeom>
            <a:avLst/>
            <a:gdLst>
              <a:gd name="connsiteX0" fmla="*/ 0 w 1596886"/>
              <a:gd name="connsiteY0" fmla="*/ 0 h 457200"/>
              <a:gd name="connsiteX1" fmla="*/ 1596886 w 1596886"/>
              <a:gd name="connsiteY1" fmla="*/ 0 h 457200"/>
              <a:gd name="connsiteX2" fmla="*/ 1596886 w 1596886"/>
              <a:gd name="connsiteY2" fmla="*/ 457200 h 457200"/>
              <a:gd name="connsiteX3" fmla="*/ 0 w 1596886"/>
              <a:gd name="connsiteY3" fmla="*/ 457200 h 457200"/>
              <a:gd name="connsiteX4" fmla="*/ 0 w 1596886"/>
              <a:gd name="connsiteY4" fmla="*/ 0 h 457200"/>
              <a:gd name="connsiteX0" fmla="*/ 61912 w 1596886"/>
              <a:gd name="connsiteY0" fmla="*/ 0 h 457200"/>
              <a:gd name="connsiteX1" fmla="*/ 1596886 w 1596886"/>
              <a:gd name="connsiteY1" fmla="*/ 0 h 457200"/>
              <a:gd name="connsiteX2" fmla="*/ 1596886 w 1596886"/>
              <a:gd name="connsiteY2" fmla="*/ 457200 h 457200"/>
              <a:gd name="connsiteX3" fmla="*/ 0 w 1596886"/>
              <a:gd name="connsiteY3" fmla="*/ 457200 h 457200"/>
              <a:gd name="connsiteX4" fmla="*/ 61912 w 1596886"/>
              <a:gd name="connsiteY4" fmla="*/ 0 h 457200"/>
              <a:gd name="connsiteX0" fmla="*/ 276225 w 1811199"/>
              <a:gd name="connsiteY0" fmla="*/ 0 h 457200"/>
              <a:gd name="connsiteX1" fmla="*/ 1811199 w 1811199"/>
              <a:gd name="connsiteY1" fmla="*/ 0 h 457200"/>
              <a:gd name="connsiteX2" fmla="*/ 1811199 w 1811199"/>
              <a:gd name="connsiteY2" fmla="*/ 457200 h 457200"/>
              <a:gd name="connsiteX3" fmla="*/ 0 w 1811199"/>
              <a:gd name="connsiteY3" fmla="*/ 457200 h 457200"/>
              <a:gd name="connsiteX4" fmla="*/ 276225 w 1811199"/>
              <a:gd name="connsiteY4" fmla="*/ 0 h 457200"/>
              <a:gd name="connsiteX0" fmla="*/ 247650 w 1782624"/>
              <a:gd name="connsiteY0" fmla="*/ 0 h 457200"/>
              <a:gd name="connsiteX1" fmla="*/ 1782624 w 1782624"/>
              <a:gd name="connsiteY1" fmla="*/ 0 h 457200"/>
              <a:gd name="connsiteX2" fmla="*/ 1782624 w 1782624"/>
              <a:gd name="connsiteY2" fmla="*/ 457200 h 457200"/>
              <a:gd name="connsiteX3" fmla="*/ 0 w 1782624"/>
              <a:gd name="connsiteY3" fmla="*/ 447675 h 457200"/>
              <a:gd name="connsiteX4" fmla="*/ 247650 w 1782624"/>
              <a:gd name="connsiteY4" fmla="*/ 0 h 457200"/>
              <a:gd name="connsiteX0" fmla="*/ 266700 w 1801674"/>
              <a:gd name="connsiteY0" fmla="*/ 0 h 461963"/>
              <a:gd name="connsiteX1" fmla="*/ 1801674 w 1801674"/>
              <a:gd name="connsiteY1" fmla="*/ 0 h 461963"/>
              <a:gd name="connsiteX2" fmla="*/ 1801674 w 1801674"/>
              <a:gd name="connsiteY2" fmla="*/ 457200 h 461963"/>
              <a:gd name="connsiteX3" fmla="*/ 0 w 1801674"/>
              <a:gd name="connsiteY3" fmla="*/ 461963 h 461963"/>
              <a:gd name="connsiteX4" fmla="*/ 266700 w 1801674"/>
              <a:gd name="connsiteY4" fmla="*/ 0 h 461963"/>
              <a:gd name="connsiteX0" fmla="*/ 276225 w 1811199"/>
              <a:gd name="connsiteY0" fmla="*/ 0 h 466725"/>
              <a:gd name="connsiteX1" fmla="*/ 1811199 w 1811199"/>
              <a:gd name="connsiteY1" fmla="*/ 0 h 466725"/>
              <a:gd name="connsiteX2" fmla="*/ 1811199 w 1811199"/>
              <a:gd name="connsiteY2" fmla="*/ 457200 h 466725"/>
              <a:gd name="connsiteX3" fmla="*/ 0 w 1811199"/>
              <a:gd name="connsiteY3" fmla="*/ 466725 h 466725"/>
              <a:gd name="connsiteX4" fmla="*/ 276225 w 1811199"/>
              <a:gd name="connsiteY4" fmla="*/ 0 h 466725"/>
              <a:gd name="connsiteX0" fmla="*/ 271472 w 1806446"/>
              <a:gd name="connsiteY0" fmla="*/ 0 h 457200"/>
              <a:gd name="connsiteX1" fmla="*/ 1806446 w 1806446"/>
              <a:gd name="connsiteY1" fmla="*/ 0 h 457200"/>
              <a:gd name="connsiteX2" fmla="*/ 1806446 w 1806446"/>
              <a:gd name="connsiteY2" fmla="*/ 457200 h 457200"/>
              <a:gd name="connsiteX3" fmla="*/ 0 w 1806446"/>
              <a:gd name="connsiteY3" fmla="*/ 457200 h 457200"/>
              <a:gd name="connsiteX4" fmla="*/ 271472 w 1806446"/>
              <a:gd name="connsiteY4" fmla="*/ 0 h 457200"/>
              <a:gd name="connsiteX0" fmla="*/ 271472 w 1820707"/>
              <a:gd name="connsiteY0" fmla="*/ 0 h 457200"/>
              <a:gd name="connsiteX1" fmla="*/ 1820707 w 1820707"/>
              <a:gd name="connsiteY1" fmla="*/ 0 h 457200"/>
              <a:gd name="connsiteX2" fmla="*/ 1806446 w 1820707"/>
              <a:gd name="connsiteY2" fmla="*/ 457200 h 457200"/>
              <a:gd name="connsiteX3" fmla="*/ 0 w 1820707"/>
              <a:gd name="connsiteY3" fmla="*/ 457200 h 457200"/>
              <a:gd name="connsiteX4" fmla="*/ 271472 w 1820707"/>
              <a:gd name="connsiteY4" fmla="*/ 0 h 457200"/>
              <a:gd name="connsiteX0" fmla="*/ 271472 w 1825461"/>
              <a:gd name="connsiteY0" fmla="*/ 0 h 457200"/>
              <a:gd name="connsiteX1" fmla="*/ 1820707 w 1825461"/>
              <a:gd name="connsiteY1" fmla="*/ 0 h 457200"/>
              <a:gd name="connsiteX2" fmla="*/ 1825461 w 1825461"/>
              <a:gd name="connsiteY2" fmla="*/ 457200 h 457200"/>
              <a:gd name="connsiteX3" fmla="*/ 0 w 1825461"/>
              <a:gd name="connsiteY3" fmla="*/ 457200 h 457200"/>
              <a:gd name="connsiteX4" fmla="*/ 271472 w 1825461"/>
              <a:gd name="connsiteY4" fmla="*/ 0 h 457200"/>
              <a:gd name="connsiteX0" fmla="*/ 271472 w 1825461"/>
              <a:gd name="connsiteY0" fmla="*/ 0 h 457200"/>
              <a:gd name="connsiteX1" fmla="*/ 1820707 w 1825461"/>
              <a:gd name="connsiteY1" fmla="*/ 0 h 457200"/>
              <a:gd name="connsiteX2" fmla="*/ 1825461 w 1825461"/>
              <a:gd name="connsiteY2" fmla="*/ 457200 h 457200"/>
              <a:gd name="connsiteX3" fmla="*/ 0 w 1825461"/>
              <a:gd name="connsiteY3" fmla="*/ 457200 h 457200"/>
              <a:gd name="connsiteX4" fmla="*/ 271472 w 1825461"/>
              <a:gd name="connsiteY4" fmla="*/ 0 h 457200"/>
              <a:gd name="connsiteX0" fmla="*/ 271472 w 1830424"/>
              <a:gd name="connsiteY0" fmla="*/ 0 h 457200"/>
              <a:gd name="connsiteX1" fmla="*/ 1830214 w 1830424"/>
              <a:gd name="connsiteY1" fmla="*/ 0 h 457200"/>
              <a:gd name="connsiteX2" fmla="*/ 1825461 w 1830424"/>
              <a:gd name="connsiteY2" fmla="*/ 457200 h 457200"/>
              <a:gd name="connsiteX3" fmla="*/ 0 w 1830424"/>
              <a:gd name="connsiteY3" fmla="*/ 457200 h 457200"/>
              <a:gd name="connsiteX4" fmla="*/ 271472 w 1830424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424" h="457200">
                <a:moveTo>
                  <a:pt x="271472" y="0"/>
                </a:moveTo>
                <a:lnTo>
                  <a:pt x="1830214" y="0"/>
                </a:lnTo>
                <a:cubicBezTo>
                  <a:pt x="1831799" y="152400"/>
                  <a:pt x="1823876" y="304800"/>
                  <a:pt x="1825461" y="457200"/>
                </a:cubicBezTo>
                <a:lnTo>
                  <a:pt x="0" y="457200"/>
                </a:lnTo>
                <a:lnTo>
                  <a:pt x="27147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218" y="6493749"/>
            <a:ext cx="550461" cy="269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03" y="6400799"/>
            <a:ext cx="358141" cy="457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8" y="6455664"/>
            <a:ext cx="2310279" cy="3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6" r:id="rId2"/>
    <p:sldLayoutId id="2147483717" r:id="rId3"/>
    <p:sldLayoutId id="2147483718" r:id="rId4"/>
    <p:sldLayoutId id="2147483719" r:id="rId5"/>
    <p:sldLayoutId id="214748372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50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7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00800"/>
            <a:ext cx="10608884" cy="459581"/>
          </a:xfrm>
          <a:custGeom>
            <a:avLst/>
            <a:gdLst>
              <a:gd name="connsiteX0" fmla="*/ 0 w 10525540"/>
              <a:gd name="connsiteY0" fmla="*/ 0 h 457200"/>
              <a:gd name="connsiteX1" fmla="*/ 10525540 w 10525540"/>
              <a:gd name="connsiteY1" fmla="*/ 0 h 457200"/>
              <a:gd name="connsiteX2" fmla="*/ 10525540 w 10525540"/>
              <a:gd name="connsiteY2" fmla="*/ 457200 h 457200"/>
              <a:gd name="connsiteX3" fmla="*/ 0 w 10525540"/>
              <a:gd name="connsiteY3" fmla="*/ 457200 h 457200"/>
              <a:gd name="connsiteX4" fmla="*/ 0 w 10525540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525540 w 10573165"/>
              <a:gd name="connsiteY2" fmla="*/ 457200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87415 w 10573165"/>
              <a:gd name="connsiteY2" fmla="*/ 447675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92177 w 10573165"/>
              <a:gd name="connsiteY2" fmla="*/ 447675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92177 w 10573165"/>
              <a:gd name="connsiteY2" fmla="*/ 457200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92215"/>
              <a:gd name="connsiteY0" fmla="*/ 0 h 457200"/>
              <a:gd name="connsiteX1" fmla="*/ 10592215 w 10592215"/>
              <a:gd name="connsiteY1" fmla="*/ 0 h 457200"/>
              <a:gd name="connsiteX2" fmla="*/ 10292177 w 10592215"/>
              <a:gd name="connsiteY2" fmla="*/ 457200 h 457200"/>
              <a:gd name="connsiteX3" fmla="*/ 0 w 10592215"/>
              <a:gd name="connsiteY3" fmla="*/ 457200 h 457200"/>
              <a:gd name="connsiteX4" fmla="*/ 0 w 10592215"/>
              <a:gd name="connsiteY4" fmla="*/ 0 h 457200"/>
              <a:gd name="connsiteX0" fmla="*/ 0 w 10604121"/>
              <a:gd name="connsiteY0" fmla="*/ 0 h 457200"/>
              <a:gd name="connsiteX1" fmla="*/ 10604121 w 10604121"/>
              <a:gd name="connsiteY1" fmla="*/ 0 h 457200"/>
              <a:gd name="connsiteX2" fmla="*/ 10292177 w 10604121"/>
              <a:gd name="connsiteY2" fmla="*/ 457200 h 457200"/>
              <a:gd name="connsiteX3" fmla="*/ 0 w 10604121"/>
              <a:gd name="connsiteY3" fmla="*/ 457200 h 457200"/>
              <a:gd name="connsiteX4" fmla="*/ 0 w 10604121"/>
              <a:gd name="connsiteY4" fmla="*/ 0 h 457200"/>
              <a:gd name="connsiteX0" fmla="*/ 0 w 10604121"/>
              <a:gd name="connsiteY0" fmla="*/ 0 h 459581"/>
              <a:gd name="connsiteX1" fmla="*/ 10604121 w 10604121"/>
              <a:gd name="connsiteY1" fmla="*/ 0 h 459581"/>
              <a:gd name="connsiteX2" fmla="*/ 10330277 w 10604121"/>
              <a:gd name="connsiteY2" fmla="*/ 459581 h 459581"/>
              <a:gd name="connsiteX3" fmla="*/ 0 w 10604121"/>
              <a:gd name="connsiteY3" fmla="*/ 457200 h 459581"/>
              <a:gd name="connsiteX4" fmla="*/ 0 w 10604121"/>
              <a:gd name="connsiteY4" fmla="*/ 0 h 459581"/>
              <a:gd name="connsiteX0" fmla="*/ 0 w 10604121"/>
              <a:gd name="connsiteY0" fmla="*/ 0 h 459581"/>
              <a:gd name="connsiteX1" fmla="*/ 10604121 w 10604121"/>
              <a:gd name="connsiteY1" fmla="*/ 0 h 459581"/>
              <a:gd name="connsiteX2" fmla="*/ 10332658 w 10604121"/>
              <a:gd name="connsiteY2" fmla="*/ 459581 h 459581"/>
              <a:gd name="connsiteX3" fmla="*/ 0 w 10604121"/>
              <a:gd name="connsiteY3" fmla="*/ 457200 h 459581"/>
              <a:gd name="connsiteX4" fmla="*/ 0 w 10604121"/>
              <a:gd name="connsiteY4" fmla="*/ 0 h 459581"/>
              <a:gd name="connsiteX0" fmla="*/ 0 w 10608884"/>
              <a:gd name="connsiteY0" fmla="*/ 0 h 459581"/>
              <a:gd name="connsiteX1" fmla="*/ 10608884 w 10608884"/>
              <a:gd name="connsiteY1" fmla="*/ 0 h 459581"/>
              <a:gd name="connsiteX2" fmla="*/ 10332658 w 10608884"/>
              <a:gd name="connsiteY2" fmla="*/ 459581 h 459581"/>
              <a:gd name="connsiteX3" fmla="*/ 0 w 10608884"/>
              <a:gd name="connsiteY3" fmla="*/ 457200 h 459581"/>
              <a:gd name="connsiteX4" fmla="*/ 0 w 10608884"/>
              <a:gd name="connsiteY4" fmla="*/ 0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8884" h="459581">
                <a:moveTo>
                  <a:pt x="0" y="0"/>
                </a:moveTo>
                <a:lnTo>
                  <a:pt x="10608884" y="0"/>
                </a:lnTo>
                <a:lnTo>
                  <a:pt x="10332658" y="459581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858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51A5-A91A-4D50-B7F1-04F187687248}" type="datetime1">
              <a:rPr lang="en-US" smtClean="0"/>
              <a:t>06/01/2017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8546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8546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367963" y="6400800"/>
            <a:ext cx="1833770" cy="457200"/>
          </a:xfrm>
          <a:custGeom>
            <a:avLst/>
            <a:gdLst>
              <a:gd name="connsiteX0" fmla="*/ 0 w 1596886"/>
              <a:gd name="connsiteY0" fmla="*/ 0 h 457200"/>
              <a:gd name="connsiteX1" fmla="*/ 1596886 w 1596886"/>
              <a:gd name="connsiteY1" fmla="*/ 0 h 457200"/>
              <a:gd name="connsiteX2" fmla="*/ 1596886 w 1596886"/>
              <a:gd name="connsiteY2" fmla="*/ 457200 h 457200"/>
              <a:gd name="connsiteX3" fmla="*/ 0 w 1596886"/>
              <a:gd name="connsiteY3" fmla="*/ 457200 h 457200"/>
              <a:gd name="connsiteX4" fmla="*/ 0 w 1596886"/>
              <a:gd name="connsiteY4" fmla="*/ 0 h 457200"/>
              <a:gd name="connsiteX0" fmla="*/ 61912 w 1596886"/>
              <a:gd name="connsiteY0" fmla="*/ 0 h 457200"/>
              <a:gd name="connsiteX1" fmla="*/ 1596886 w 1596886"/>
              <a:gd name="connsiteY1" fmla="*/ 0 h 457200"/>
              <a:gd name="connsiteX2" fmla="*/ 1596886 w 1596886"/>
              <a:gd name="connsiteY2" fmla="*/ 457200 h 457200"/>
              <a:gd name="connsiteX3" fmla="*/ 0 w 1596886"/>
              <a:gd name="connsiteY3" fmla="*/ 457200 h 457200"/>
              <a:gd name="connsiteX4" fmla="*/ 61912 w 1596886"/>
              <a:gd name="connsiteY4" fmla="*/ 0 h 457200"/>
              <a:gd name="connsiteX0" fmla="*/ 276225 w 1811199"/>
              <a:gd name="connsiteY0" fmla="*/ 0 h 457200"/>
              <a:gd name="connsiteX1" fmla="*/ 1811199 w 1811199"/>
              <a:gd name="connsiteY1" fmla="*/ 0 h 457200"/>
              <a:gd name="connsiteX2" fmla="*/ 1811199 w 1811199"/>
              <a:gd name="connsiteY2" fmla="*/ 457200 h 457200"/>
              <a:gd name="connsiteX3" fmla="*/ 0 w 1811199"/>
              <a:gd name="connsiteY3" fmla="*/ 457200 h 457200"/>
              <a:gd name="connsiteX4" fmla="*/ 276225 w 1811199"/>
              <a:gd name="connsiteY4" fmla="*/ 0 h 457200"/>
              <a:gd name="connsiteX0" fmla="*/ 247650 w 1782624"/>
              <a:gd name="connsiteY0" fmla="*/ 0 h 457200"/>
              <a:gd name="connsiteX1" fmla="*/ 1782624 w 1782624"/>
              <a:gd name="connsiteY1" fmla="*/ 0 h 457200"/>
              <a:gd name="connsiteX2" fmla="*/ 1782624 w 1782624"/>
              <a:gd name="connsiteY2" fmla="*/ 457200 h 457200"/>
              <a:gd name="connsiteX3" fmla="*/ 0 w 1782624"/>
              <a:gd name="connsiteY3" fmla="*/ 447675 h 457200"/>
              <a:gd name="connsiteX4" fmla="*/ 247650 w 1782624"/>
              <a:gd name="connsiteY4" fmla="*/ 0 h 457200"/>
              <a:gd name="connsiteX0" fmla="*/ 266700 w 1801674"/>
              <a:gd name="connsiteY0" fmla="*/ 0 h 461963"/>
              <a:gd name="connsiteX1" fmla="*/ 1801674 w 1801674"/>
              <a:gd name="connsiteY1" fmla="*/ 0 h 461963"/>
              <a:gd name="connsiteX2" fmla="*/ 1801674 w 1801674"/>
              <a:gd name="connsiteY2" fmla="*/ 457200 h 461963"/>
              <a:gd name="connsiteX3" fmla="*/ 0 w 1801674"/>
              <a:gd name="connsiteY3" fmla="*/ 461963 h 461963"/>
              <a:gd name="connsiteX4" fmla="*/ 266700 w 1801674"/>
              <a:gd name="connsiteY4" fmla="*/ 0 h 461963"/>
              <a:gd name="connsiteX0" fmla="*/ 276225 w 1811199"/>
              <a:gd name="connsiteY0" fmla="*/ 0 h 466725"/>
              <a:gd name="connsiteX1" fmla="*/ 1811199 w 1811199"/>
              <a:gd name="connsiteY1" fmla="*/ 0 h 466725"/>
              <a:gd name="connsiteX2" fmla="*/ 1811199 w 1811199"/>
              <a:gd name="connsiteY2" fmla="*/ 457200 h 466725"/>
              <a:gd name="connsiteX3" fmla="*/ 0 w 1811199"/>
              <a:gd name="connsiteY3" fmla="*/ 466725 h 466725"/>
              <a:gd name="connsiteX4" fmla="*/ 276225 w 1811199"/>
              <a:gd name="connsiteY4" fmla="*/ 0 h 466725"/>
              <a:gd name="connsiteX0" fmla="*/ 271472 w 1806446"/>
              <a:gd name="connsiteY0" fmla="*/ 0 h 457200"/>
              <a:gd name="connsiteX1" fmla="*/ 1806446 w 1806446"/>
              <a:gd name="connsiteY1" fmla="*/ 0 h 457200"/>
              <a:gd name="connsiteX2" fmla="*/ 1806446 w 1806446"/>
              <a:gd name="connsiteY2" fmla="*/ 457200 h 457200"/>
              <a:gd name="connsiteX3" fmla="*/ 0 w 1806446"/>
              <a:gd name="connsiteY3" fmla="*/ 457200 h 457200"/>
              <a:gd name="connsiteX4" fmla="*/ 271472 w 1806446"/>
              <a:gd name="connsiteY4" fmla="*/ 0 h 457200"/>
              <a:gd name="connsiteX0" fmla="*/ 271472 w 1820707"/>
              <a:gd name="connsiteY0" fmla="*/ 0 h 457200"/>
              <a:gd name="connsiteX1" fmla="*/ 1820707 w 1820707"/>
              <a:gd name="connsiteY1" fmla="*/ 0 h 457200"/>
              <a:gd name="connsiteX2" fmla="*/ 1806446 w 1820707"/>
              <a:gd name="connsiteY2" fmla="*/ 457200 h 457200"/>
              <a:gd name="connsiteX3" fmla="*/ 0 w 1820707"/>
              <a:gd name="connsiteY3" fmla="*/ 457200 h 457200"/>
              <a:gd name="connsiteX4" fmla="*/ 271472 w 1820707"/>
              <a:gd name="connsiteY4" fmla="*/ 0 h 457200"/>
              <a:gd name="connsiteX0" fmla="*/ 271472 w 1825461"/>
              <a:gd name="connsiteY0" fmla="*/ 0 h 457200"/>
              <a:gd name="connsiteX1" fmla="*/ 1820707 w 1825461"/>
              <a:gd name="connsiteY1" fmla="*/ 0 h 457200"/>
              <a:gd name="connsiteX2" fmla="*/ 1825461 w 1825461"/>
              <a:gd name="connsiteY2" fmla="*/ 457200 h 457200"/>
              <a:gd name="connsiteX3" fmla="*/ 0 w 1825461"/>
              <a:gd name="connsiteY3" fmla="*/ 457200 h 457200"/>
              <a:gd name="connsiteX4" fmla="*/ 271472 w 1825461"/>
              <a:gd name="connsiteY4" fmla="*/ 0 h 457200"/>
              <a:gd name="connsiteX0" fmla="*/ 271472 w 1825461"/>
              <a:gd name="connsiteY0" fmla="*/ 0 h 457200"/>
              <a:gd name="connsiteX1" fmla="*/ 1820707 w 1825461"/>
              <a:gd name="connsiteY1" fmla="*/ 0 h 457200"/>
              <a:gd name="connsiteX2" fmla="*/ 1825461 w 1825461"/>
              <a:gd name="connsiteY2" fmla="*/ 457200 h 457200"/>
              <a:gd name="connsiteX3" fmla="*/ 0 w 1825461"/>
              <a:gd name="connsiteY3" fmla="*/ 457200 h 457200"/>
              <a:gd name="connsiteX4" fmla="*/ 271472 w 1825461"/>
              <a:gd name="connsiteY4" fmla="*/ 0 h 457200"/>
              <a:gd name="connsiteX0" fmla="*/ 271472 w 1830424"/>
              <a:gd name="connsiteY0" fmla="*/ 0 h 457200"/>
              <a:gd name="connsiteX1" fmla="*/ 1830214 w 1830424"/>
              <a:gd name="connsiteY1" fmla="*/ 0 h 457200"/>
              <a:gd name="connsiteX2" fmla="*/ 1825461 w 1830424"/>
              <a:gd name="connsiteY2" fmla="*/ 457200 h 457200"/>
              <a:gd name="connsiteX3" fmla="*/ 0 w 1830424"/>
              <a:gd name="connsiteY3" fmla="*/ 457200 h 457200"/>
              <a:gd name="connsiteX4" fmla="*/ 271472 w 1830424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424" h="457200">
                <a:moveTo>
                  <a:pt x="271472" y="0"/>
                </a:moveTo>
                <a:lnTo>
                  <a:pt x="1830214" y="0"/>
                </a:lnTo>
                <a:cubicBezTo>
                  <a:pt x="1831799" y="152400"/>
                  <a:pt x="1823876" y="304800"/>
                  <a:pt x="1825461" y="457200"/>
                </a:cubicBezTo>
                <a:lnTo>
                  <a:pt x="0" y="457200"/>
                </a:lnTo>
                <a:lnTo>
                  <a:pt x="271472" y="0"/>
                </a:lnTo>
                <a:close/>
              </a:path>
            </a:pathLst>
          </a:custGeom>
          <a:solidFill>
            <a:srgbClr val="ED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218" y="6493749"/>
            <a:ext cx="550461" cy="269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9" y="6456760"/>
            <a:ext cx="2310279" cy="346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03" y="6400799"/>
            <a:ext cx="35814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7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67" r:id="rId7"/>
    <p:sldLayoutId id="2147483768" r:id="rId8"/>
    <p:sldLayoutId id="2147483763" r:id="rId9"/>
    <p:sldLayoutId id="2147483765" r:id="rId10"/>
    <p:sldLayoutId id="214748376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72">
          <p15:clr>
            <a:srgbClr val="F26B43"/>
          </p15:clr>
        </p15:guide>
        <p15:guide id="2" orient="horz" pos="57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00800"/>
            <a:ext cx="10608884" cy="459581"/>
          </a:xfrm>
          <a:custGeom>
            <a:avLst/>
            <a:gdLst>
              <a:gd name="connsiteX0" fmla="*/ 0 w 10525540"/>
              <a:gd name="connsiteY0" fmla="*/ 0 h 457200"/>
              <a:gd name="connsiteX1" fmla="*/ 10525540 w 10525540"/>
              <a:gd name="connsiteY1" fmla="*/ 0 h 457200"/>
              <a:gd name="connsiteX2" fmla="*/ 10525540 w 10525540"/>
              <a:gd name="connsiteY2" fmla="*/ 457200 h 457200"/>
              <a:gd name="connsiteX3" fmla="*/ 0 w 10525540"/>
              <a:gd name="connsiteY3" fmla="*/ 457200 h 457200"/>
              <a:gd name="connsiteX4" fmla="*/ 0 w 10525540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525540 w 10573165"/>
              <a:gd name="connsiteY2" fmla="*/ 457200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87415 w 10573165"/>
              <a:gd name="connsiteY2" fmla="*/ 447675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92177 w 10573165"/>
              <a:gd name="connsiteY2" fmla="*/ 447675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73165"/>
              <a:gd name="connsiteY0" fmla="*/ 0 h 457200"/>
              <a:gd name="connsiteX1" fmla="*/ 10573165 w 10573165"/>
              <a:gd name="connsiteY1" fmla="*/ 0 h 457200"/>
              <a:gd name="connsiteX2" fmla="*/ 10292177 w 10573165"/>
              <a:gd name="connsiteY2" fmla="*/ 457200 h 457200"/>
              <a:gd name="connsiteX3" fmla="*/ 0 w 10573165"/>
              <a:gd name="connsiteY3" fmla="*/ 457200 h 457200"/>
              <a:gd name="connsiteX4" fmla="*/ 0 w 10573165"/>
              <a:gd name="connsiteY4" fmla="*/ 0 h 457200"/>
              <a:gd name="connsiteX0" fmla="*/ 0 w 10592215"/>
              <a:gd name="connsiteY0" fmla="*/ 0 h 457200"/>
              <a:gd name="connsiteX1" fmla="*/ 10592215 w 10592215"/>
              <a:gd name="connsiteY1" fmla="*/ 0 h 457200"/>
              <a:gd name="connsiteX2" fmla="*/ 10292177 w 10592215"/>
              <a:gd name="connsiteY2" fmla="*/ 457200 h 457200"/>
              <a:gd name="connsiteX3" fmla="*/ 0 w 10592215"/>
              <a:gd name="connsiteY3" fmla="*/ 457200 h 457200"/>
              <a:gd name="connsiteX4" fmla="*/ 0 w 10592215"/>
              <a:gd name="connsiteY4" fmla="*/ 0 h 457200"/>
              <a:gd name="connsiteX0" fmla="*/ 0 w 10604121"/>
              <a:gd name="connsiteY0" fmla="*/ 0 h 457200"/>
              <a:gd name="connsiteX1" fmla="*/ 10604121 w 10604121"/>
              <a:gd name="connsiteY1" fmla="*/ 0 h 457200"/>
              <a:gd name="connsiteX2" fmla="*/ 10292177 w 10604121"/>
              <a:gd name="connsiteY2" fmla="*/ 457200 h 457200"/>
              <a:gd name="connsiteX3" fmla="*/ 0 w 10604121"/>
              <a:gd name="connsiteY3" fmla="*/ 457200 h 457200"/>
              <a:gd name="connsiteX4" fmla="*/ 0 w 10604121"/>
              <a:gd name="connsiteY4" fmla="*/ 0 h 457200"/>
              <a:gd name="connsiteX0" fmla="*/ 0 w 10604121"/>
              <a:gd name="connsiteY0" fmla="*/ 0 h 459581"/>
              <a:gd name="connsiteX1" fmla="*/ 10604121 w 10604121"/>
              <a:gd name="connsiteY1" fmla="*/ 0 h 459581"/>
              <a:gd name="connsiteX2" fmla="*/ 10330277 w 10604121"/>
              <a:gd name="connsiteY2" fmla="*/ 459581 h 459581"/>
              <a:gd name="connsiteX3" fmla="*/ 0 w 10604121"/>
              <a:gd name="connsiteY3" fmla="*/ 457200 h 459581"/>
              <a:gd name="connsiteX4" fmla="*/ 0 w 10604121"/>
              <a:gd name="connsiteY4" fmla="*/ 0 h 459581"/>
              <a:gd name="connsiteX0" fmla="*/ 0 w 10604121"/>
              <a:gd name="connsiteY0" fmla="*/ 0 h 459581"/>
              <a:gd name="connsiteX1" fmla="*/ 10604121 w 10604121"/>
              <a:gd name="connsiteY1" fmla="*/ 0 h 459581"/>
              <a:gd name="connsiteX2" fmla="*/ 10332658 w 10604121"/>
              <a:gd name="connsiteY2" fmla="*/ 459581 h 459581"/>
              <a:gd name="connsiteX3" fmla="*/ 0 w 10604121"/>
              <a:gd name="connsiteY3" fmla="*/ 457200 h 459581"/>
              <a:gd name="connsiteX4" fmla="*/ 0 w 10604121"/>
              <a:gd name="connsiteY4" fmla="*/ 0 h 459581"/>
              <a:gd name="connsiteX0" fmla="*/ 0 w 10608884"/>
              <a:gd name="connsiteY0" fmla="*/ 0 h 459581"/>
              <a:gd name="connsiteX1" fmla="*/ 10608884 w 10608884"/>
              <a:gd name="connsiteY1" fmla="*/ 0 h 459581"/>
              <a:gd name="connsiteX2" fmla="*/ 10332658 w 10608884"/>
              <a:gd name="connsiteY2" fmla="*/ 459581 h 459581"/>
              <a:gd name="connsiteX3" fmla="*/ 0 w 10608884"/>
              <a:gd name="connsiteY3" fmla="*/ 457200 h 459581"/>
              <a:gd name="connsiteX4" fmla="*/ 0 w 10608884"/>
              <a:gd name="connsiteY4" fmla="*/ 0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8884" h="459581">
                <a:moveTo>
                  <a:pt x="0" y="0"/>
                </a:moveTo>
                <a:lnTo>
                  <a:pt x="10608884" y="0"/>
                </a:lnTo>
                <a:lnTo>
                  <a:pt x="10332658" y="459581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0228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D66A9-9F09-4C69-8BC9-751D88DCDF3B}" type="datetimeFigureOut">
              <a:rPr lang="en-US" smtClean="0"/>
              <a:t>06/01/2017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187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018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80A8-1AEB-43E0-AC24-7CB4F42E8A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367963" y="6400800"/>
            <a:ext cx="1833770" cy="457200"/>
          </a:xfrm>
          <a:custGeom>
            <a:avLst/>
            <a:gdLst>
              <a:gd name="connsiteX0" fmla="*/ 0 w 1596886"/>
              <a:gd name="connsiteY0" fmla="*/ 0 h 457200"/>
              <a:gd name="connsiteX1" fmla="*/ 1596886 w 1596886"/>
              <a:gd name="connsiteY1" fmla="*/ 0 h 457200"/>
              <a:gd name="connsiteX2" fmla="*/ 1596886 w 1596886"/>
              <a:gd name="connsiteY2" fmla="*/ 457200 h 457200"/>
              <a:gd name="connsiteX3" fmla="*/ 0 w 1596886"/>
              <a:gd name="connsiteY3" fmla="*/ 457200 h 457200"/>
              <a:gd name="connsiteX4" fmla="*/ 0 w 1596886"/>
              <a:gd name="connsiteY4" fmla="*/ 0 h 457200"/>
              <a:gd name="connsiteX0" fmla="*/ 61912 w 1596886"/>
              <a:gd name="connsiteY0" fmla="*/ 0 h 457200"/>
              <a:gd name="connsiteX1" fmla="*/ 1596886 w 1596886"/>
              <a:gd name="connsiteY1" fmla="*/ 0 h 457200"/>
              <a:gd name="connsiteX2" fmla="*/ 1596886 w 1596886"/>
              <a:gd name="connsiteY2" fmla="*/ 457200 h 457200"/>
              <a:gd name="connsiteX3" fmla="*/ 0 w 1596886"/>
              <a:gd name="connsiteY3" fmla="*/ 457200 h 457200"/>
              <a:gd name="connsiteX4" fmla="*/ 61912 w 1596886"/>
              <a:gd name="connsiteY4" fmla="*/ 0 h 457200"/>
              <a:gd name="connsiteX0" fmla="*/ 276225 w 1811199"/>
              <a:gd name="connsiteY0" fmla="*/ 0 h 457200"/>
              <a:gd name="connsiteX1" fmla="*/ 1811199 w 1811199"/>
              <a:gd name="connsiteY1" fmla="*/ 0 h 457200"/>
              <a:gd name="connsiteX2" fmla="*/ 1811199 w 1811199"/>
              <a:gd name="connsiteY2" fmla="*/ 457200 h 457200"/>
              <a:gd name="connsiteX3" fmla="*/ 0 w 1811199"/>
              <a:gd name="connsiteY3" fmla="*/ 457200 h 457200"/>
              <a:gd name="connsiteX4" fmla="*/ 276225 w 1811199"/>
              <a:gd name="connsiteY4" fmla="*/ 0 h 457200"/>
              <a:gd name="connsiteX0" fmla="*/ 247650 w 1782624"/>
              <a:gd name="connsiteY0" fmla="*/ 0 h 457200"/>
              <a:gd name="connsiteX1" fmla="*/ 1782624 w 1782624"/>
              <a:gd name="connsiteY1" fmla="*/ 0 h 457200"/>
              <a:gd name="connsiteX2" fmla="*/ 1782624 w 1782624"/>
              <a:gd name="connsiteY2" fmla="*/ 457200 h 457200"/>
              <a:gd name="connsiteX3" fmla="*/ 0 w 1782624"/>
              <a:gd name="connsiteY3" fmla="*/ 447675 h 457200"/>
              <a:gd name="connsiteX4" fmla="*/ 247650 w 1782624"/>
              <a:gd name="connsiteY4" fmla="*/ 0 h 457200"/>
              <a:gd name="connsiteX0" fmla="*/ 266700 w 1801674"/>
              <a:gd name="connsiteY0" fmla="*/ 0 h 461963"/>
              <a:gd name="connsiteX1" fmla="*/ 1801674 w 1801674"/>
              <a:gd name="connsiteY1" fmla="*/ 0 h 461963"/>
              <a:gd name="connsiteX2" fmla="*/ 1801674 w 1801674"/>
              <a:gd name="connsiteY2" fmla="*/ 457200 h 461963"/>
              <a:gd name="connsiteX3" fmla="*/ 0 w 1801674"/>
              <a:gd name="connsiteY3" fmla="*/ 461963 h 461963"/>
              <a:gd name="connsiteX4" fmla="*/ 266700 w 1801674"/>
              <a:gd name="connsiteY4" fmla="*/ 0 h 461963"/>
              <a:gd name="connsiteX0" fmla="*/ 276225 w 1811199"/>
              <a:gd name="connsiteY0" fmla="*/ 0 h 466725"/>
              <a:gd name="connsiteX1" fmla="*/ 1811199 w 1811199"/>
              <a:gd name="connsiteY1" fmla="*/ 0 h 466725"/>
              <a:gd name="connsiteX2" fmla="*/ 1811199 w 1811199"/>
              <a:gd name="connsiteY2" fmla="*/ 457200 h 466725"/>
              <a:gd name="connsiteX3" fmla="*/ 0 w 1811199"/>
              <a:gd name="connsiteY3" fmla="*/ 466725 h 466725"/>
              <a:gd name="connsiteX4" fmla="*/ 276225 w 1811199"/>
              <a:gd name="connsiteY4" fmla="*/ 0 h 466725"/>
              <a:gd name="connsiteX0" fmla="*/ 271472 w 1806446"/>
              <a:gd name="connsiteY0" fmla="*/ 0 h 457200"/>
              <a:gd name="connsiteX1" fmla="*/ 1806446 w 1806446"/>
              <a:gd name="connsiteY1" fmla="*/ 0 h 457200"/>
              <a:gd name="connsiteX2" fmla="*/ 1806446 w 1806446"/>
              <a:gd name="connsiteY2" fmla="*/ 457200 h 457200"/>
              <a:gd name="connsiteX3" fmla="*/ 0 w 1806446"/>
              <a:gd name="connsiteY3" fmla="*/ 457200 h 457200"/>
              <a:gd name="connsiteX4" fmla="*/ 271472 w 1806446"/>
              <a:gd name="connsiteY4" fmla="*/ 0 h 457200"/>
              <a:gd name="connsiteX0" fmla="*/ 271472 w 1820707"/>
              <a:gd name="connsiteY0" fmla="*/ 0 h 457200"/>
              <a:gd name="connsiteX1" fmla="*/ 1820707 w 1820707"/>
              <a:gd name="connsiteY1" fmla="*/ 0 h 457200"/>
              <a:gd name="connsiteX2" fmla="*/ 1806446 w 1820707"/>
              <a:gd name="connsiteY2" fmla="*/ 457200 h 457200"/>
              <a:gd name="connsiteX3" fmla="*/ 0 w 1820707"/>
              <a:gd name="connsiteY3" fmla="*/ 457200 h 457200"/>
              <a:gd name="connsiteX4" fmla="*/ 271472 w 1820707"/>
              <a:gd name="connsiteY4" fmla="*/ 0 h 457200"/>
              <a:gd name="connsiteX0" fmla="*/ 271472 w 1825461"/>
              <a:gd name="connsiteY0" fmla="*/ 0 h 457200"/>
              <a:gd name="connsiteX1" fmla="*/ 1820707 w 1825461"/>
              <a:gd name="connsiteY1" fmla="*/ 0 h 457200"/>
              <a:gd name="connsiteX2" fmla="*/ 1825461 w 1825461"/>
              <a:gd name="connsiteY2" fmla="*/ 457200 h 457200"/>
              <a:gd name="connsiteX3" fmla="*/ 0 w 1825461"/>
              <a:gd name="connsiteY3" fmla="*/ 457200 h 457200"/>
              <a:gd name="connsiteX4" fmla="*/ 271472 w 1825461"/>
              <a:gd name="connsiteY4" fmla="*/ 0 h 457200"/>
              <a:gd name="connsiteX0" fmla="*/ 271472 w 1825461"/>
              <a:gd name="connsiteY0" fmla="*/ 0 h 457200"/>
              <a:gd name="connsiteX1" fmla="*/ 1820707 w 1825461"/>
              <a:gd name="connsiteY1" fmla="*/ 0 h 457200"/>
              <a:gd name="connsiteX2" fmla="*/ 1825461 w 1825461"/>
              <a:gd name="connsiteY2" fmla="*/ 457200 h 457200"/>
              <a:gd name="connsiteX3" fmla="*/ 0 w 1825461"/>
              <a:gd name="connsiteY3" fmla="*/ 457200 h 457200"/>
              <a:gd name="connsiteX4" fmla="*/ 271472 w 1825461"/>
              <a:gd name="connsiteY4" fmla="*/ 0 h 457200"/>
              <a:gd name="connsiteX0" fmla="*/ 271472 w 1830424"/>
              <a:gd name="connsiteY0" fmla="*/ 0 h 457200"/>
              <a:gd name="connsiteX1" fmla="*/ 1830214 w 1830424"/>
              <a:gd name="connsiteY1" fmla="*/ 0 h 457200"/>
              <a:gd name="connsiteX2" fmla="*/ 1825461 w 1830424"/>
              <a:gd name="connsiteY2" fmla="*/ 457200 h 457200"/>
              <a:gd name="connsiteX3" fmla="*/ 0 w 1830424"/>
              <a:gd name="connsiteY3" fmla="*/ 457200 h 457200"/>
              <a:gd name="connsiteX4" fmla="*/ 271472 w 1830424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424" h="457200">
                <a:moveTo>
                  <a:pt x="271472" y="0"/>
                </a:moveTo>
                <a:lnTo>
                  <a:pt x="1830214" y="0"/>
                </a:lnTo>
                <a:cubicBezTo>
                  <a:pt x="1831799" y="152400"/>
                  <a:pt x="1823876" y="304800"/>
                  <a:pt x="1825461" y="457200"/>
                </a:cubicBezTo>
                <a:lnTo>
                  <a:pt x="0" y="457200"/>
                </a:lnTo>
                <a:lnTo>
                  <a:pt x="2714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218" y="6493749"/>
            <a:ext cx="550461" cy="269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9" y="6456760"/>
            <a:ext cx="2310279" cy="346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03" y="6400799"/>
            <a:ext cx="35814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6" r:id="rId2"/>
    <p:sldLayoutId id="2147483727" r:id="rId3"/>
    <p:sldLayoutId id="2147483728" r:id="rId4"/>
    <p:sldLayoutId id="214748372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spc="50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72">
          <p15:clr>
            <a:srgbClr val="F26B43"/>
          </p15:clr>
        </p15:guide>
        <p15:guide id="2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June 1, 2017</a:t>
            </a:r>
          </a:p>
        </p:txBody>
      </p:sp>
    </p:spTree>
    <p:extLst>
      <p:ext uri="{BB962C8B-B14F-4D97-AF65-F5344CB8AC3E}">
        <p14:creationId xmlns:p14="http://schemas.microsoft.com/office/powerpoint/2010/main" val="336560915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97541"/>
            <a:ext cx="10937905" cy="9755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SETTING THE FOUNDATION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THROUGH DIGITAL TRANSFORMATION</a:t>
            </a:r>
            <a:endParaRPr lang="EN-US" sz="1800" i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99" y="2964498"/>
            <a:ext cx="519544" cy="519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06" y="2964498"/>
            <a:ext cx="632719" cy="6327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563" y="2827176"/>
            <a:ext cx="794187" cy="794187"/>
          </a:xfrm>
          <a:prstGeom prst="rect">
            <a:avLst/>
          </a:prstGeom>
        </p:spPr>
      </p:pic>
      <p:sp>
        <p:nvSpPr>
          <p:cNvPr id="16" name="Text Placeholder 3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6959184" y="2057400"/>
            <a:ext cx="4692470" cy="364236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</a:pPr>
            <a:r>
              <a:rPr lang="en-US" sz="1800" i="1" dirty="0">
                <a:solidFill>
                  <a:schemeClr val="accent1"/>
                </a:solidFill>
              </a:rPr>
              <a:t>Tasks that will be 90% complete by EOY17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Data cleanup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New Content Management System selected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Modern enterprise architecture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UX focus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New website AND online store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Association Management System launch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Fully integrated Learning Management System/Certification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Online community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Online S&amp;G development tools</a:t>
            </a:r>
          </a:p>
        </p:txBody>
      </p:sp>
      <p:pic>
        <p:nvPicPr>
          <p:cNvPr id="20" name="Picture 19">
            <a:extLst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2" y="2057399"/>
            <a:ext cx="5788750" cy="364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5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52600" y="914400"/>
            <a:ext cx="8686800" cy="2505075"/>
          </a:xfrm>
        </p:spPr>
        <p:txBody>
          <a:bodyPr/>
          <a:lstStyle/>
          <a:p>
            <a:r>
              <a:rPr lang="en-US" cap="all" dirty="0">
                <a:solidFill>
                  <a:schemeClr val="tx1"/>
                </a:solidFill>
              </a:rPr>
              <a:t>Success to 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1"/>
                </a:solidFill>
                <a:latin typeface="Calibri Light" panose="020F0302020204030204"/>
              </a:rPr>
              <a:t>2017 Progress Forecast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88" y="3419476"/>
            <a:ext cx="865632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CA89-AD14-4FD4-8554-E78A290A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2017 Progress Forecast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Tasks that will be 90% complete by EOY17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D6560-8F26-4467-9009-5E2F9FEC9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194" y="2057400"/>
            <a:ext cx="8756507" cy="3657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</a:pPr>
            <a:r>
              <a:rPr lang="en-US" sz="1600" b="1" dirty="0"/>
              <a:t>Branding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Implementing strategic plan themes into current promotions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ESRM concepts weaved into 2017 event programming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Finalize branding strategy recommendations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Draft 3 of marketing communications plan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Advocate strategy plan developed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600" b="1" dirty="0"/>
              <a:t>Global Network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Improved customer service response time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Volunteer leader newsletters and chapter conference call system ready to implement in Q2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Member Model Work Task Force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Career Mapping Task Force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Globalization and governance structure work initiation; Council Globalization pilot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8FAF3-BB56-465F-94A8-672CEC037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988F6C-3AF7-4450-BD8E-BF41DD95EB38}"/>
              </a:ext>
            </a:extLst>
          </p:cNvPr>
          <p:cNvGrpSpPr/>
          <p:nvPr/>
        </p:nvGrpSpPr>
        <p:grpSpPr>
          <a:xfrm>
            <a:off x="957311" y="2173849"/>
            <a:ext cx="865632" cy="2652505"/>
            <a:chOff x="1409488" y="2455200"/>
            <a:chExt cx="865632" cy="26525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C21F69-68A4-4369-A3AA-F98BEDD28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295" y="4275686"/>
              <a:ext cx="832019" cy="8320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9B021B-CC8C-4EFE-B03C-C5A7130D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488" y="2455200"/>
              <a:ext cx="865632" cy="865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4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CA89-AD14-4FD4-8554-E78A290A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1440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2017 Progress Forecast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Tasks that will be 90% complete by EOY17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8FAF3-BB56-465F-94A8-672CEC037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5362" y="182880"/>
            <a:ext cx="1371600" cy="228600"/>
          </a:xfrm>
        </p:spPr>
        <p:txBody>
          <a:bodyPr/>
          <a:lstStyle/>
          <a:p>
            <a:fld id="{7C6D80A8-1AEB-43E0-AC24-7CB4F42E8AE1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0A6BC7-9746-4DF7-9B6E-931A76D0BD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3088" y="2057400"/>
            <a:ext cx="9232278" cy="3657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1400" b="1" dirty="0"/>
              <a:t>Professional Competency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Reorganized department staff responsibilities to improve customer response time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Updated marketing and </a:t>
            </a:r>
            <a:r>
              <a:rPr lang="en-US" sz="1400" dirty="0" err="1"/>
              <a:t>certificant</a:t>
            </a:r>
            <a:r>
              <a:rPr lang="en-US" sz="1400" dirty="0"/>
              <a:t> communication materials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Complete entry-level certification market analysis and start job analysis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Streamlined application processing 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Convert to new application module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Updated notification/communication policies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F3F3F"/>
                </a:solidFill>
              </a:rPr>
              <a:t>Redesigned certificates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</a:pP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</a:pPr>
            <a:r>
              <a:rPr lang="en-US" sz="1400" b="1" dirty="0"/>
              <a:t>Organization &amp; Operations Performance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Enhanced internal information sharing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Filled 15 key staff positions across the organization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Develop new enterprise architecture that supports member experience and organization decision making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Refine staffing support for volunteer engagement to better serve key volunteer constituencies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Develop plan for focal point performance review process.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IT initiatives that support access to services and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3361F-48A1-4AE9-A60F-8BE31FC64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" y="2138215"/>
            <a:ext cx="844210" cy="844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CE502E-A67F-417D-A4E9-D1B55FC08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" y="4275686"/>
            <a:ext cx="865632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CA89-AD14-4FD4-8554-E78A290A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2017 Progress Forecast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Tasks that will be 90% complete by EOY17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D6560-8F26-4467-9009-5E2F9FEC9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7166" y="2057400"/>
            <a:ext cx="8083357" cy="3657600"/>
          </a:xfrm>
        </p:spPr>
        <p:txBody>
          <a:bodyPr>
            <a:noAutofit/>
          </a:bodyPr>
          <a:lstStyle/>
          <a:p>
            <a:r>
              <a:rPr lang="en-US" sz="1600" b="1" dirty="0"/>
              <a:t>Knowledge &amp; Learning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Content audit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Implement eLearning platform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Council content outreach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Public launch of 2018 Issue Management Framework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Digital framework for content consolidation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Educational market analysis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Knowledge &amp; learning gap analysis</a:t>
            </a:r>
          </a:p>
          <a:p>
            <a:r>
              <a:rPr lang="en-US" sz="1600" b="1" dirty="0"/>
              <a:t>Event Preparedness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RFP issued for firm to create media engagement plan 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Staff identifying and sharing SMEs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Quick response webinar platform identified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Start implementation of media engagement plan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Incident response plan: KPIs created, plan shared with CVPs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8FAF3-BB56-465F-94A8-672CEC037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836E39-4ED9-420D-BEF3-37A402175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01" y="2081490"/>
            <a:ext cx="865632" cy="865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33B13D-723F-48C5-9394-8C2530FA0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01" y="4560326"/>
            <a:ext cx="865632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8FF4BE-706A-4050-A4AF-5C7CAAB4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A5E3C6-C0FE-423B-9689-7180BC16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Global Strategic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4FF85-7D50-4729-9E62-3CF0CA789F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1706880"/>
            <a:ext cx="8290560" cy="3485027"/>
          </a:xfrm>
        </p:spPr>
        <p:txBody>
          <a:bodyPr>
            <a:noAutofit/>
          </a:bodyPr>
          <a:lstStyle/>
          <a:p>
            <a:pPr marL="284163" indent="-2841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ASIS is working with our partners on regional strategic plans that are targeted at local initiatives</a:t>
            </a:r>
          </a:p>
          <a:p>
            <a:pPr marL="284163" indent="-2841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Next step is to combine this local feedback into our Global Strategic Plan</a:t>
            </a:r>
          </a:p>
          <a:p>
            <a:pPr marL="1374775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Europe (in process)</a:t>
            </a:r>
          </a:p>
          <a:p>
            <a:pPr marL="1374775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APAC (in process)</a:t>
            </a:r>
          </a:p>
          <a:p>
            <a:pPr marL="1374775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Middle East (slated for later this year)</a:t>
            </a:r>
          </a:p>
          <a:p>
            <a:pPr marL="1374775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Latin America (slated for later this year)</a:t>
            </a:r>
          </a:p>
        </p:txBody>
      </p:sp>
      <p:pic>
        <p:nvPicPr>
          <p:cNvPr id="8" name="Picture 7" descr="A picture containing indoor, thing, object, white&#10;&#10;Description generated with high confidence">
            <a:extLst>
              <a:ext uri="{FF2B5EF4-FFF2-40B4-BE49-F238E27FC236}">
                <a16:creationId xmlns:a16="http://schemas.microsoft.com/office/drawing/2014/main" id="{1F3A15E9-D2C5-4D62-9428-AA54DE861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2" y="11079"/>
            <a:ext cx="44481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cap="all">
                <a:solidFill>
                  <a:schemeClr val="tx1"/>
                </a:solidFill>
              </a:rPr>
              <a:t>Setting the stage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b="1">
                <a:solidFill>
                  <a:schemeClr val="accent1"/>
                </a:solidFill>
                <a:latin typeface="Calibri Light" panose="020F0302020204030204"/>
              </a:rPr>
              <a:t>Strategic Planning Approach</a:t>
            </a:r>
          </a:p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748494" y="1600979"/>
            <a:ext cx="10395755" cy="4314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74136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buClr>
                <a:schemeClr val="accent1"/>
              </a:buClr>
            </a:pPr>
            <a:endParaRPr lang="en-US" sz="28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3972960"/>
              </p:ext>
            </p:extLst>
          </p:nvPr>
        </p:nvGraphicFramePr>
        <p:xfrm>
          <a:off x="838199" y="1255776"/>
          <a:ext cx="10622281" cy="503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838199" y="564297"/>
            <a:ext cx="10937905" cy="9755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Setting the stage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64513" y="1428737"/>
            <a:ext cx="1389888" cy="1323439"/>
          </a:xfrm>
          <a:prstGeom prst="rect">
            <a:avLst/>
          </a:prstGeom>
          <a:noFill/>
          <a:effectLst>
            <a:outerShdw blurRad="114300" dist="38100" dir="5400000" algn="t" rotWithShape="0">
              <a:prstClr val="black">
                <a:alpha val="3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i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2226" y="1453121"/>
            <a:ext cx="1389888" cy="1323439"/>
          </a:xfrm>
          <a:prstGeom prst="rect">
            <a:avLst/>
          </a:prstGeom>
          <a:noFill/>
          <a:effectLst>
            <a:outerShdw blurRad="114300" dist="38100" dir="5400000" algn="t" rotWithShape="0">
              <a:prstClr val="black">
                <a:alpha val="3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i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53437" y="1469140"/>
            <a:ext cx="1389888" cy="1323439"/>
          </a:xfrm>
          <a:prstGeom prst="rect">
            <a:avLst/>
          </a:prstGeom>
          <a:noFill/>
          <a:effectLst>
            <a:outerShdw blurRad="114300" dist="38100" dir="5400000" algn="t" rotWithShape="0">
              <a:prstClr val="black">
                <a:alpha val="3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i="1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192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748494" y="1600979"/>
            <a:ext cx="10395755" cy="4314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74136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buClr>
                <a:schemeClr val="accent1"/>
              </a:buClr>
            </a:pPr>
            <a:endParaRPr lang="en-US" sz="28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4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8201" y="1781908"/>
            <a:ext cx="8317992" cy="43426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3F3F3F"/>
                </a:solidFill>
              </a:rPr>
              <a:t>The security profession makes the world a safer place and has a positive impact on the future of the organizations and stakeholders it serves</a:t>
            </a:r>
            <a:r>
              <a:rPr lang="en-US" sz="2400" dirty="0">
                <a:solidFill>
                  <a:srgbClr val="3F3F3F"/>
                </a:solidFill>
              </a:rPr>
              <a:t>.</a:t>
            </a:r>
            <a:r>
              <a:rPr lang="EN-US" sz="2400" dirty="0">
                <a:solidFill>
                  <a:srgbClr val="3F3F3F"/>
                </a:solidFill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>
                <a:solidFill>
                  <a:srgbClr val="3F3F3F"/>
                </a:solidFill>
              </a:rPr>
              <a:t>We are the global leader in security professional development, education, and standards</a:t>
            </a:r>
            <a:r>
              <a:rPr lang="EN-US" sz="24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>
                <a:solidFill>
                  <a:srgbClr val="3F3F3F"/>
                </a:solidFill>
              </a:rPr>
              <a:t>transforming lives through the leadership we provide, the communities we create, and the products and services we deliver.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11079"/>
            <a:ext cx="4448175" cy="6391275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838200" y="597541"/>
            <a:ext cx="10937905" cy="9755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748494" y="1600979"/>
            <a:ext cx="10395755" cy="4314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74136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buClr>
                <a:schemeClr val="accent1"/>
              </a:buClr>
            </a:pPr>
            <a:endParaRPr lang="en-US" sz="28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5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8200" y="1781908"/>
            <a:ext cx="9706337" cy="43426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To our members, we promise: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/>
              <a:t>best-in-class member services; opportunities to build relationships, exchange ideas, and share insights and best practices with peers around the globe; education and professional development opportunities that help you to be more effective in your job and that support you at every stage of your career; an opportunity to be involved in the direction and work of our Society; and to be a global advocate for and a positive impact on the profession.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To the employers of our members, we promise: 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/>
              <a:t>opportunities for your staff to access cutting edge knowledge, and to develop relationships with global and local industry experts that create value and reduce risk for your organization.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To our partners, exhibitors, and advertisers, we promise: 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800" dirty="0"/>
              <a:t>to be a good partner and to work together for the best possible outcome for our respective interests.</a:t>
            </a:r>
          </a:p>
          <a:p>
            <a:pPr marL="0" indent="0">
              <a:spcBef>
                <a:spcPts val="500"/>
              </a:spcBef>
              <a:buNone/>
            </a:pPr>
            <a:endParaRPr lang="en-US" sz="18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838200" y="597541"/>
            <a:ext cx="10937905" cy="9755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Promises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748494" y="1600979"/>
            <a:ext cx="10395755" cy="4314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74136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buClr>
                <a:schemeClr val="accent1"/>
              </a:buClr>
            </a:pPr>
            <a:endParaRPr lang="en-US" sz="28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6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8200" y="1781908"/>
            <a:ext cx="9706337" cy="43426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To our staff, we promise: 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/>
              <a:t>an empowering work environment and a culture of diversity, inclusion, and transparency; clear strategic intent to hold you accountable, and to reward you for fulfilling that intent; appropriate professional career development opportunities; and the opportunity to work on significant challenges that have global impact</a:t>
            </a:r>
            <a:r>
              <a:rPr lang="en-US" sz="1800" dirty="0"/>
              <a:t>.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To governments, we promise: 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/>
              <a:t>to have open and transparent discussions with all interested governments about the importance </a:t>
            </a:r>
            <a:br>
              <a:rPr lang="en-US" sz="1800" dirty="0"/>
            </a:br>
            <a:r>
              <a:rPr lang="EN-US" sz="1800" dirty="0"/>
              <a:t>of standards, professional development, and the furtherance of public-private partnerships</a:t>
            </a:r>
            <a:r>
              <a:rPr lang="en-US" sz="1800" dirty="0"/>
              <a:t>.</a:t>
            </a:r>
            <a:endParaRPr lang="EN-US" sz="18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38200" y="597541"/>
            <a:ext cx="10937905" cy="9755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Promises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97541"/>
            <a:ext cx="10937905" cy="9755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Our Strategic Bets for Future Success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1629508"/>
            <a:ext cx="10725150" cy="4606483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indent="-225425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2000"/>
              <a:t>ASIS International members' make-up, demands, and needs will continuously evolve</a:t>
            </a:r>
            <a:r>
              <a:rPr lang="en-US" sz="2000"/>
              <a:t>. T</a:t>
            </a:r>
            <a:r>
              <a:rPr lang="EN-US" sz="2000"/>
              <a:t>herefore, our Society must be agile and have its hand on the pulse of members globally to know and to deliver what will make a difference for their careers and employers.</a:t>
            </a:r>
          </a:p>
          <a:p>
            <a:pPr lvl="0" indent="-225425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/>
              <a:t>ASIS International must be the clearing house for the best security and risk management practices for all levels and specializations of our profession.</a:t>
            </a:r>
          </a:p>
          <a:p>
            <a:pPr lvl="0" indent="-225425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/>
              <a:t>ASIS International must be the global face and voice of the security and risk management profession. </a:t>
            </a:r>
          </a:p>
          <a:p>
            <a:pPr lvl="0" indent="-225425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/>
              <a:t>ASIS International is a leader in anticipating and dealing with emerging physical, cyber, and other threats from nations, organizations, non-nation-state actors, individuals, and new technologies.</a:t>
            </a:r>
          </a:p>
          <a:p>
            <a:pPr lvl="0" indent="-225425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/>
              <a:t>Criminal and terroristic threats will become more cyber-related</a:t>
            </a:r>
            <a:r>
              <a:rPr lang="en-US" sz="2000"/>
              <a:t>,</a:t>
            </a:r>
            <a:r>
              <a:rPr lang="EN-US" sz="2000"/>
              <a:t> physical and cybersecurity will converge</a:t>
            </a:r>
            <a:r>
              <a:rPr lang="en-US" sz="2000"/>
              <a:t>,</a:t>
            </a:r>
            <a:r>
              <a:rPr lang="EN-US" sz="2000"/>
              <a:t> and the roles of the CSO and CISO will converge.</a:t>
            </a:r>
          </a:p>
        </p:txBody>
      </p:sp>
    </p:spTree>
    <p:extLst>
      <p:ext uri="{BB962C8B-B14F-4D97-AF65-F5344CB8AC3E}">
        <p14:creationId xmlns:p14="http://schemas.microsoft.com/office/powerpoint/2010/main" val="17251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97541"/>
            <a:ext cx="10937905" cy="9755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Three Key Tests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783" y="2216075"/>
            <a:ext cx="11654902" cy="2660005"/>
            <a:chOff x="2049104" y="2749209"/>
            <a:chExt cx="8199938" cy="1804221"/>
          </a:xfrm>
        </p:grpSpPr>
        <p:sp>
          <p:nvSpPr>
            <p:cNvPr id="10" name="Freeform: Shape 9"/>
            <p:cNvSpPr/>
            <p:nvPr/>
          </p:nvSpPr>
          <p:spPr>
            <a:xfrm>
              <a:off x="2809108" y="2749478"/>
              <a:ext cx="2008340" cy="1791661"/>
            </a:xfrm>
            <a:custGeom>
              <a:avLst/>
              <a:gdLst>
                <a:gd name="connsiteX0" fmla="*/ 0 w 2187808"/>
                <a:gd name="connsiteY0" fmla="*/ 268749 h 1791661"/>
                <a:gd name="connsiteX1" fmla="*/ 1291978 w 2187808"/>
                <a:gd name="connsiteY1" fmla="*/ 268749 h 1791661"/>
                <a:gd name="connsiteX2" fmla="*/ 1291978 w 2187808"/>
                <a:gd name="connsiteY2" fmla="*/ 0 h 1791661"/>
                <a:gd name="connsiteX3" fmla="*/ 2187808 w 2187808"/>
                <a:gd name="connsiteY3" fmla="*/ 895831 h 1791661"/>
                <a:gd name="connsiteX4" fmla="*/ 1291978 w 2187808"/>
                <a:gd name="connsiteY4" fmla="*/ 1791661 h 1791661"/>
                <a:gd name="connsiteX5" fmla="*/ 1291978 w 2187808"/>
                <a:gd name="connsiteY5" fmla="*/ 1522912 h 1791661"/>
                <a:gd name="connsiteX6" fmla="*/ 0 w 2187808"/>
                <a:gd name="connsiteY6" fmla="*/ 1522912 h 1791661"/>
                <a:gd name="connsiteX7" fmla="*/ 0 w 2187808"/>
                <a:gd name="connsiteY7" fmla="*/ 268749 h 179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7808" h="1791661">
                  <a:moveTo>
                    <a:pt x="0" y="268749"/>
                  </a:moveTo>
                  <a:lnTo>
                    <a:pt x="1291978" y="268749"/>
                  </a:lnTo>
                  <a:lnTo>
                    <a:pt x="1291978" y="0"/>
                  </a:lnTo>
                  <a:lnTo>
                    <a:pt x="2187808" y="895831"/>
                  </a:lnTo>
                  <a:lnTo>
                    <a:pt x="1291978" y="1791661"/>
                  </a:lnTo>
                  <a:lnTo>
                    <a:pt x="1291978" y="1522912"/>
                  </a:lnTo>
                  <a:lnTo>
                    <a:pt x="0" y="1522912"/>
                  </a:lnTo>
                  <a:lnTo>
                    <a:pt x="0" y="26874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</a:schemeClr>
                </a:gs>
                <a:gs pos="0">
                  <a:schemeClr val="bg1"/>
                </a:gs>
              </a:gsLst>
              <a:lin ang="0" scaled="0"/>
              <a:tileRect/>
            </a:gradFill>
            <a:ln>
              <a:noFill/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7432" tIns="276369" rIns="589540" bIns="276369" numCol="1" spcCol="1270" anchor="ctr" anchorCtr="0">
              <a:noAutofit/>
            </a:bodyPr>
            <a:lstStyle/>
            <a:p>
              <a:pPr marL="173038" lvl="1" indent="-173038" algn="l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b="1" kern="1200" cap="all">
                  <a:cs typeface="Arial" panose="020B0604020202020204" pitchFamily="34" charset="0"/>
                </a:rPr>
                <a:t>Device Agnostic</a:t>
              </a:r>
            </a:p>
            <a:p>
              <a:pPr marL="173038" lvl="1" indent="-17303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b="1" kern="1200" cap="all">
                  <a:cs typeface="Arial" panose="020B0604020202020204" pitchFamily="34" charset="0"/>
                </a:rPr>
                <a:t>On-Demand  </a:t>
              </a:r>
              <a:r>
                <a:rPr lang="en-US" b="1" kern="1200" cap="all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049104" y="3097943"/>
              <a:ext cx="1109326" cy="1109326"/>
            </a:xfrm>
            <a:custGeom>
              <a:avLst/>
              <a:gdLst>
                <a:gd name="connsiteX0" fmla="*/ 0 w 1024830"/>
                <a:gd name="connsiteY0" fmla="*/ 512415 h 1024830"/>
                <a:gd name="connsiteX1" fmla="*/ 512415 w 1024830"/>
                <a:gd name="connsiteY1" fmla="*/ 0 h 1024830"/>
                <a:gd name="connsiteX2" fmla="*/ 1024830 w 1024830"/>
                <a:gd name="connsiteY2" fmla="*/ 512415 h 1024830"/>
                <a:gd name="connsiteX3" fmla="*/ 512415 w 1024830"/>
                <a:gd name="connsiteY3" fmla="*/ 1024830 h 1024830"/>
                <a:gd name="connsiteX4" fmla="*/ 0 w 1024830"/>
                <a:gd name="connsiteY4" fmla="*/ 512415 h 10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830" h="1024830">
                  <a:moveTo>
                    <a:pt x="0" y="512415"/>
                  </a:moveTo>
                  <a:cubicBezTo>
                    <a:pt x="0" y="229416"/>
                    <a:pt x="229416" y="0"/>
                    <a:pt x="512415" y="0"/>
                  </a:cubicBezTo>
                  <a:cubicBezTo>
                    <a:pt x="795414" y="0"/>
                    <a:pt x="1024830" y="229416"/>
                    <a:pt x="1024830" y="512415"/>
                  </a:cubicBezTo>
                  <a:cubicBezTo>
                    <a:pt x="1024830" y="795414"/>
                    <a:pt x="795414" y="1024830"/>
                    <a:pt x="512415" y="1024830"/>
                  </a:cubicBezTo>
                  <a:cubicBezTo>
                    <a:pt x="229416" y="1024830"/>
                    <a:pt x="0" y="795414"/>
                    <a:pt x="0" y="512415"/>
                  </a:cubicBez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  <a:effectLst>
              <a:outerShdw blurRad="114300" dist="76200" dir="18900000" algn="bl" rotWithShape="0">
                <a:prstClr val="black">
                  <a:alpha val="34000"/>
                </a:prst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513" tIns="161513" rIns="161513" bIns="16151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>
                <a:cs typeface="Arial" panose="020B0604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cs typeface="Arial" panose="020B0604020202020204" pitchFamily="34" charset="0"/>
                </a:rPr>
                <a:t>Mobile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5289933" y="2749209"/>
              <a:ext cx="2409361" cy="1791661"/>
            </a:xfrm>
            <a:custGeom>
              <a:avLst/>
              <a:gdLst>
                <a:gd name="connsiteX0" fmla="*/ 0 w 2636068"/>
                <a:gd name="connsiteY0" fmla="*/ 268749 h 1791661"/>
                <a:gd name="connsiteX1" fmla="*/ 1740238 w 2636068"/>
                <a:gd name="connsiteY1" fmla="*/ 268749 h 1791661"/>
                <a:gd name="connsiteX2" fmla="*/ 1740238 w 2636068"/>
                <a:gd name="connsiteY2" fmla="*/ 0 h 1791661"/>
                <a:gd name="connsiteX3" fmla="*/ 2636068 w 2636068"/>
                <a:gd name="connsiteY3" fmla="*/ 895831 h 1791661"/>
                <a:gd name="connsiteX4" fmla="*/ 1740238 w 2636068"/>
                <a:gd name="connsiteY4" fmla="*/ 1791661 h 1791661"/>
                <a:gd name="connsiteX5" fmla="*/ 1740238 w 2636068"/>
                <a:gd name="connsiteY5" fmla="*/ 1522912 h 1791661"/>
                <a:gd name="connsiteX6" fmla="*/ 0 w 2636068"/>
                <a:gd name="connsiteY6" fmla="*/ 1522912 h 1791661"/>
                <a:gd name="connsiteX7" fmla="*/ 0 w 2636068"/>
                <a:gd name="connsiteY7" fmla="*/ 268749 h 179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068" h="1791661">
                  <a:moveTo>
                    <a:pt x="0" y="268749"/>
                  </a:moveTo>
                  <a:lnTo>
                    <a:pt x="1740238" y="268749"/>
                  </a:lnTo>
                  <a:lnTo>
                    <a:pt x="1740238" y="0"/>
                  </a:lnTo>
                  <a:lnTo>
                    <a:pt x="2636068" y="895831"/>
                  </a:lnTo>
                  <a:lnTo>
                    <a:pt x="1740238" y="1791661"/>
                  </a:lnTo>
                  <a:lnTo>
                    <a:pt x="1740238" y="1522912"/>
                  </a:lnTo>
                  <a:lnTo>
                    <a:pt x="0" y="1522912"/>
                  </a:lnTo>
                  <a:lnTo>
                    <a:pt x="0" y="26874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chemeClr val="bg1"/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9498" tIns="276369" rIns="642320" bIns="276369" numCol="1" spcCol="1270" anchor="ctr" anchorCtr="0">
              <a:noAutofit/>
            </a:bodyPr>
            <a:lstStyle/>
            <a:p>
              <a:pPr marL="173038" lvl="1" indent="-173038" algn="l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b="1" kern="1200" cap="all">
                  <a:cs typeface="Arial" panose="020B0604020202020204" pitchFamily="34" charset="0"/>
                </a:rPr>
                <a:t>Digital</a:t>
              </a:r>
            </a:p>
            <a:p>
              <a:pPr marL="173038" lvl="1" indent="-173038" algn="l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b="1" kern="1200" cap="all">
                  <a:cs typeface="Arial" panose="020B0604020202020204" pitchFamily="34" charset="0"/>
                </a:rPr>
                <a:t>Geographically Relevant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552069" y="3090324"/>
              <a:ext cx="1150726" cy="1150726"/>
            </a:xfrm>
            <a:custGeom>
              <a:avLst/>
              <a:gdLst>
                <a:gd name="connsiteX0" fmla="*/ 0 w 1024830"/>
                <a:gd name="connsiteY0" fmla="*/ 512415 h 1024830"/>
                <a:gd name="connsiteX1" fmla="*/ 512415 w 1024830"/>
                <a:gd name="connsiteY1" fmla="*/ 0 h 1024830"/>
                <a:gd name="connsiteX2" fmla="*/ 1024830 w 1024830"/>
                <a:gd name="connsiteY2" fmla="*/ 512415 h 1024830"/>
                <a:gd name="connsiteX3" fmla="*/ 512415 w 1024830"/>
                <a:gd name="connsiteY3" fmla="*/ 1024830 h 1024830"/>
                <a:gd name="connsiteX4" fmla="*/ 0 w 1024830"/>
                <a:gd name="connsiteY4" fmla="*/ 512415 h 10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830" h="1024830">
                  <a:moveTo>
                    <a:pt x="0" y="512415"/>
                  </a:moveTo>
                  <a:cubicBezTo>
                    <a:pt x="0" y="229416"/>
                    <a:pt x="229416" y="0"/>
                    <a:pt x="512415" y="0"/>
                  </a:cubicBezTo>
                  <a:cubicBezTo>
                    <a:pt x="795414" y="0"/>
                    <a:pt x="1024830" y="229416"/>
                    <a:pt x="1024830" y="512415"/>
                  </a:cubicBezTo>
                  <a:cubicBezTo>
                    <a:pt x="1024830" y="795414"/>
                    <a:pt x="795414" y="1024830"/>
                    <a:pt x="512415" y="1024830"/>
                  </a:cubicBezTo>
                  <a:cubicBezTo>
                    <a:pt x="229416" y="1024830"/>
                    <a:pt x="0" y="795414"/>
                    <a:pt x="0" y="512415"/>
                  </a:cubicBezTo>
                  <a:close/>
                </a:path>
              </a:pathLst>
            </a:custGeom>
            <a:solidFill>
              <a:srgbClr val="0094BB"/>
            </a:solidFill>
            <a:effectLst>
              <a:outerShdw blurRad="114300" dist="76200" dir="18900000" algn="bl" rotWithShape="0">
                <a:prstClr val="black">
                  <a:alpha val="34000"/>
                </a:prst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513" tIns="161513" rIns="161513" bIns="16151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cs typeface="Arial" panose="020B0604020202020204" pitchFamily="34" charset="0"/>
                </a:rPr>
                <a:t>Global</a:t>
              </a:r>
              <a:r>
                <a:rPr lang="en-US" sz="2000" kern="120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8266014" y="2761769"/>
              <a:ext cx="1983028" cy="1791661"/>
            </a:xfrm>
            <a:custGeom>
              <a:avLst/>
              <a:gdLst>
                <a:gd name="connsiteX0" fmla="*/ 0 w 2190206"/>
                <a:gd name="connsiteY0" fmla="*/ 268749 h 1791661"/>
                <a:gd name="connsiteX1" fmla="*/ 1294376 w 2190206"/>
                <a:gd name="connsiteY1" fmla="*/ 268749 h 1791661"/>
                <a:gd name="connsiteX2" fmla="*/ 1294376 w 2190206"/>
                <a:gd name="connsiteY2" fmla="*/ 0 h 1791661"/>
                <a:gd name="connsiteX3" fmla="*/ 2190206 w 2190206"/>
                <a:gd name="connsiteY3" fmla="*/ 895831 h 1791661"/>
                <a:gd name="connsiteX4" fmla="*/ 1294376 w 2190206"/>
                <a:gd name="connsiteY4" fmla="*/ 1791661 h 1791661"/>
                <a:gd name="connsiteX5" fmla="*/ 1294376 w 2190206"/>
                <a:gd name="connsiteY5" fmla="*/ 1522912 h 1791661"/>
                <a:gd name="connsiteX6" fmla="*/ 0 w 2190206"/>
                <a:gd name="connsiteY6" fmla="*/ 1522912 h 1791661"/>
                <a:gd name="connsiteX7" fmla="*/ 0 w 2190206"/>
                <a:gd name="connsiteY7" fmla="*/ 268749 h 179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206" h="1791661">
                  <a:moveTo>
                    <a:pt x="0" y="268749"/>
                  </a:moveTo>
                  <a:lnTo>
                    <a:pt x="1294376" y="268749"/>
                  </a:lnTo>
                  <a:lnTo>
                    <a:pt x="1294376" y="0"/>
                  </a:lnTo>
                  <a:lnTo>
                    <a:pt x="2190206" y="895831"/>
                  </a:lnTo>
                  <a:lnTo>
                    <a:pt x="1294376" y="1791661"/>
                  </a:lnTo>
                  <a:lnTo>
                    <a:pt x="1294376" y="1522912"/>
                  </a:lnTo>
                  <a:lnTo>
                    <a:pt x="0" y="1522912"/>
                  </a:lnTo>
                  <a:lnTo>
                    <a:pt x="0" y="26874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chemeClr val="bg1"/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8032" tIns="276369" rIns="590169" bIns="276369" numCol="1" spcCol="1270" anchor="ctr" anchorCtr="0">
              <a:noAutofit/>
            </a:bodyPr>
            <a:lstStyle/>
            <a:p>
              <a:pPr marL="173038" lvl="1" indent="-173038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b="1" cap="all">
                  <a:cs typeface="Arial" panose="020B0604020202020204" pitchFamily="34" charset="0"/>
                </a:rPr>
                <a:t>Market-driven</a:t>
              </a:r>
              <a:endParaRPr lang="en-US" b="1" kern="1200" cap="all">
                <a:cs typeface="Arial" panose="020B0604020202020204" pitchFamily="34" charset="0"/>
              </a:endParaRPr>
            </a:p>
            <a:p>
              <a:pPr marL="173038" lvl="1" indent="-173038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US" b="1" kern="1200" cap="all" err="1">
                  <a:cs typeface="Arial" panose="020B0604020202020204" pitchFamily="34" charset="0"/>
                </a:rPr>
                <a:t>IterativE</a:t>
              </a:r>
              <a:r>
                <a:rPr lang="en-US" b="1" cap="all">
                  <a:cs typeface="Arial" panose="020B0604020202020204" pitchFamily="34" charset="0"/>
                </a:rPr>
                <a:t> Development</a:t>
              </a:r>
              <a:endParaRPr lang="en-US" b="1" kern="1200" cap="all">
                <a:cs typeface="Arial" panose="020B0604020202020204" pitchFamily="34" charset="0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7441480" y="3063679"/>
              <a:ext cx="1206993" cy="1206993"/>
            </a:xfrm>
            <a:custGeom>
              <a:avLst/>
              <a:gdLst>
                <a:gd name="connsiteX0" fmla="*/ 0 w 1024830"/>
                <a:gd name="connsiteY0" fmla="*/ 512415 h 1024830"/>
                <a:gd name="connsiteX1" fmla="*/ 512415 w 1024830"/>
                <a:gd name="connsiteY1" fmla="*/ 0 h 1024830"/>
                <a:gd name="connsiteX2" fmla="*/ 1024830 w 1024830"/>
                <a:gd name="connsiteY2" fmla="*/ 512415 h 1024830"/>
                <a:gd name="connsiteX3" fmla="*/ 512415 w 1024830"/>
                <a:gd name="connsiteY3" fmla="*/ 1024830 h 1024830"/>
                <a:gd name="connsiteX4" fmla="*/ 0 w 1024830"/>
                <a:gd name="connsiteY4" fmla="*/ 512415 h 10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830" h="1024830">
                  <a:moveTo>
                    <a:pt x="0" y="512415"/>
                  </a:moveTo>
                  <a:cubicBezTo>
                    <a:pt x="0" y="229416"/>
                    <a:pt x="229416" y="0"/>
                    <a:pt x="512415" y="0"/>
                  </a:cubicBezTo>
                  <a:cubicBezTo>
                    <a:pt x="795414" y="0"/>
                    <a:pt x="1024830" y="229416"/>
                    <a:pt x="1024830" y="512415"/>
                  </a:cubicBezTo>
                  <a:cubicBezTo>
                    <a:pt x="1024830" y="795414"/>
                    <a:pt x="795414" y="1024830"/>
                    <a:pt x="512415" y="1024830"/>
                  </a:cubicBezTo>
                  <a:cubicBezTo>
                    <a:pt x="229416" y="1024830"/>
                    <a:pt x="0" y="795414"/>
                    <a:pt x="0" y="512415"/>
                  </a:cubicBezTo>
                  <a:close/>
                </a:path>
              </a:pathLst>
            </a:custGeom>
            <a:solidFill>
              <a:srgbClr val="0094BB"/>
            </a:solidFill>
            <a:effectLst>
              <a:outerShdw blurRad="114300" dist="76200" dir="18900000" algn="bl" rotWithShape="0">
                <a:prstClr val="black">
                  <a:alpha val="34000"/>
                </a:prst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513" tIns="161513" rIns="161513" bIns="16151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cs typeface="Arial" panose="020B0604020202020204" pitchFamily="34" charset="0"/>
                </a:rPr>
                <a:t>Agile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99" y="2964498"/>
            <a:ext cx="519544" cy="519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06" y="2964498"/>
            <a:ext cx="632719" cy="6327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563" y="2827176"/>
            <a:ext cx="794187" cy="7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0A8-1AEB-43E0-AC24-7CB4F42E8AE1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97541"/>
            <a:ext cx="10801227" cy="97558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FF0000"/>
                </a:solidFill>
              </a:rPr>
              <a:t>DependEncies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1573122"/>
            <a:ext cx="4323080" cy="440038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Transforming </a:t>
            </a:r>
            <a:r>
              <a:rPr lang="en-US" sz="2400" dirty="0"/>
              <a:t>stakeholder</a:t>
            </a:r>
            <a:r>
              <a:rPr lang="EN-US" sz="2400" dirty="0"/>
              <a:t> Strategic Goals into actionable Initiatives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Break down each goal into targeted need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Identify what dependencies and operational prerequisites exist within ASIS today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Identify common key steps in each Goal and Initiative to efficiently meet strategic objectives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Prioritize key steps in each Initiative and map out next five years</a:t>
            </a:r>
            <a:r>
              <a:rPr lang="en-US" sz="2400" dirty="0"/>
              <a:t> for ASIS</a:t>
            </a:r>
            <a:endParaRPr lang="EN-US" sz="2400" dirty="0"/>
          </a:p>
        </p:txBody>
      </p:sp>
      <p:pic>
        <p:nvPicPr>
          <p:cNvPr id="5" name="Picture 4" descr="Strategic-Wheel-FOR-PP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7352" y="128905"/>
            <a:ext cx="6486496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ont and Back">
  <a:themeElements>
    <a:clrScheme name="2. ASIS Red">
      <a:dk1>
        <a:srgbClr val="3F3F3F"/>
      </a:dk1>
      <a:lt1>
        <a:sysClr val="window" lastClr="FFFFFF"/>
      </a:lt1>
      <a:dk2>
        <a:srgbClr val="ED1C2C"/>
      </a:dk2>
      <a:lt2>
        <a:srgbClr val="FFFFFF"/>
      </a:lt2>
      <a:accent1>
        <a:srgbClr val="ED1C2C"/>
      </a:accent1>
      <a:accent2>
        <a:srgbClr val="F15B49"/>
      </a:accent2>
      <a:accent3>
        <a:srgbClr val="F5846C"/>
      </a:accent3>
      <a:accent4>
        <a:srgbClr val="F8AA94"/>
      </a:accent4>
      <a:accent5>
        <a:srgbClr val="FCD3C4"/>
      </a:accent5>
      <a:accent6>
        <a:srgbClr val="FEE7DE"/>
      </a:accent6>
      <a:hlink>
        <a:srgbClr val="7A0912"/>
      </a:hlink>
      <a:folHlink>
        <a:srgbClr val="B80E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2. ASIS Red">
      <a:dk1>
        <a:srgbClr val="3F3F3F"/>
      </a:dk1>
      <a:lt1>
        <a:sysClr val="window" lastClr="FFFFFF"/>
      </a:lt1>
      <a:dk2>
        <a:srgbClr val="ED1C2C"/>
      </a:dk2>
      <a:lt2>
        <a:srgbClr val="FFFFFF"/>
      </a:lt2>
      <a:accent1>
        <a:srgbClr val="ED1C2C"/>
      </a:accent1>
      <a:accent2>
        <a:srgbClr val="F15B49"/>
      </a:accent2>
      <a:accent3>
        <a:srgbClr val="F5846C"/>
      </a:accent3>
      <a:accent4>
        <a:srgbClr val="F8AA94"/>
      </a:accent4>
      <a:accent5>
        <a:srgbClr val="FCD3C4"/>
      </a:accent5>
      <a:accent6>
        <a:srgbClr val="FEE7DE"/>
      </a:accent6>
      <a:hlink>
        <a:srgbClr val="7A0912"/>
      </a:hlink>
      <a:folHlink>
        <a:srgbClr val="B80E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2. ASIS Red">
      <a:dk1>
        <a:srgbClr val="3F3F3F"/>
      </a:dk1>
      <a:lt1>
        <a:sysClr val="window" lastClr="FFFFFF"/>
      </a:lt1>
      <a:dk2>
        <a:srgbClr val="ED1C2C"/>
      </a:dk2>
      <a:lt2>
        <a:srgbClr val="FFFFFF"/>
      </a:lt2>
      <a:accent1>
        <a:srgbClr val="ED1C2C"/>
      </a:accent1>
      <a:accent2>
        <a:srgbClr val="F15B49"/>
      </a:accent2>
      <a:accent3>
        <a:srgbClr val="F5846C"/>
      </a:accent3>
      <a:accent4>
        <a:srgbClr val="F8AA94"/>
      </a:accent4>
      <a:accent5>
        <a:srgbClr val="FCD3C4"/>
      </a:accent5>
      <a:accent6>
        <a:srgbClr val="FEE7DE"/>
      </a:accent6>
      <a:hlink>
        <a:srgbClr val="7A0912"/>
      </a:hlink>
      <a:folHlink>
        <a:srgbClr val="B80E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Red-Blue Accent">
      <a:dk1>
        <a:srgbClr val="3F3F3F"/>
      </a:dk1>
      <a:lt1>
        <a:sysClr val="window" lastClr="FFFFFF"/>
      </a:lt1>
      <a:dk2>
        <a:srgbClr val="0094BB"/>
      </a:dk2>
      <a:lt2>
        <a:srgbClr val="FFFFFF"/>
      </a:lt2>
      <a:accent1>
        <a:srgbClr val="ED1C2C"/>
      </a:accent1>
      <a:accent2>
        <a:srgbClr val="6FB0C7"/>
      </a:accent2>
      <a:accent3>
        <a:srgbClr val="92C0D2"/>
      </a:accent3>
      <a:accent4>
        <a:srgbClr val="B5D2DF"/>
      </a:accent4>
      <a:accent5>
        <a:srgbClr val="D8E5EC"/>
      </a:accent5>
      <a:accent6>
        <a:srgbClr val="EAF0F4"/>
      </a:accent6>
      <a:hlink>
        <a:srgbClr val="3DD6FF"/>
      </a:hlink>
      <a:folHlink>
        <a:srgbClr val="006F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2. ASIS Red">
      <a:dk1>
        <a:srgbClr val="3F3F3F"/>
      </a:dk1>
      <a:lt1>
        <a:sysClr val="window" lastClr="FFFFFF"/>
      </a:lt1>
      <a:dk2>
        <a:srgbClr val="ED1C2C"/>
      </a:dk2>
      <a:lt2>
        <a:srgbClr val="FFFFFF"/>
      </a:lt2>
      <a:accent1>
        <a:srgbClr val="ED1C2C"/>
      </a:accent1>
      <a:accent2>
        <a:srgbClr val="F15B49"/>
      </a:accent2>
      <a:accent3>
        <a:srgbClr val="F5846C"/>
      </a:accent3>
      <a:accent4>
        <a:srgbClr val="F8AA94"/>
      </a:accent4>
      <a:accent5>
        <a:srgbClr val="FCD3C4"/>
      </a:accent5>
      <a:accent6>
        <a:srgbClr val="FEE7DE"/>
      </a:accent6>
      <a:hlink>
        <a:srgbClr val="7A0912"/>
      </a:hlink>
      <a:folHlink>
        <a:srgbClr val="B80E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509f3c39-f1b9-4780-a3a4-ac40692dde97" ContentTypeId="0x0101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S Document" ma:contentTypeID="0x010100296DDF2457FF41D4B93B5703EC971847008B37CC560071464381265C74861D1179" ma:contentTypeVersion="107" ma:contentTypeDescription="ASIS Document" ma:contentTypeScope="" ma:versionID="fc0a8f084df2e17875312188700e15e7">
  <xsd:schema xmlns:xsd="http://www.w3.org/2001/XMLSchema" xmlns:xs="http://www.w3.org/2001/XMLSchema" xmlns:p="http://schemas.microsoft.com/office/2006/metadata/properties" xmlns:ns2="f5bfe34d-cb18-47ca-955b-ce40b6cb51d9" xmlns:ns3="48458bfd-e6f3-4fe4-a495-98708d004fde" targetNamespace="http://schemas.microsoft.com/office/2006/metadata/properties" ma:root="true" ma:fieldsID="8b0839e0281ededff4c3c46e020f8fd7" ns2:_="" ns3:_="">
    <xsd:import namespace="f5bfe34d-cb18-47ca-955b-ce40b6cb51d9"/>
    <xsd:import namespace="48458bfd-e6f3-4fe4-a495-98708d004fde"/>
    <xsd:element name="properties">
      <xsd:complexType>
        <xsd:sequence>
          <xsd:element name="documentManagement">
            <xsd:complexType>
              <xsd:all>
                <xsd:element ref="ns2:TaxonomyText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fe34d-cb18-47ca-955b-ce40b6cb51d9" elementFormDefault="qualified">
    <xsd:import namespace="http://schemas.microsoft.com/office/2006/documentManagement/types"/>
    <xsd:import namespace="http://schemas.microsoft.com/office/infopath/2007/PartnerControls"/>
    <xsd:element name="TaxonomyText" ma:index="8" nillable="true" ma:taxonomy="true" ma:internalName="TaxonomyText" ma:taxonomyFieldName="Taxonomy" ma:displayName="Taxonomy" ma:default="" ma:fieldId="{2c11c44f-47f3-449c-bcf5-ee5d00d4cecf}" ma:taxonomyMulti="true" ma:sspId="509f3c39-f1b9-4780-a3a4-ac40692dde97" ma:termSetId="ae319b14-2eb4-425e-8e53-419b3655d5d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58bfd-e6f3-4fe4-a495-98708d004fd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9dcf100-d3af-44d9-8aa2-35546f080abb}" ma:internalName="TaxCatchAll" ma:showField="CatchAllData" ma:web="f5bfe34d-cb18-47ca-955b-ce40b6cb51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458bfd-e6f3-4fe4-a495-98708d004fde"/>
    <TaxonomyText xmlns="f5bfe34d-cb18-47ca-955b-ce40b6cb51d9">
      <Terms xmlns="http://schemas.microsoft.com/office/infopath/2007/PartnerControls"/>
    </TaxonomyText>
  </documentManagement>
</p:properties>
</file>

<file path=customXml/itemProps1.xml><?xml version="1.0" encoding="utf-8"?>
<ds:datastoreItem xmlns:ds="http://schemas.openxmlformats.org/officeDocument/2006/customXml" ds:itemID="{24325D5D-5179-415A-A846-E2ED03A877D6}"/>
</file>

<file path=customXml/itemProps2.xml><?xml version="1.0" encoding="utf-8"?>
<ds:datastoreItem xmlns:ds="http://schemas.openxmlformats.org/officeDocument/2006/customXml" ds:itemID="{DD596DEE-2285-45C9-BB45-C99084BA5F61}"/>
</file>

<file path=customXml/itemProps3.xml><?xml version="1.0" encoding="utf-8"?>
<ds:datastoreItem xmlns:ds="http://schemas.openxmlformats.org/officeDocument/2006/customXml" ds:itemID="{216D64D7-E4DE-447B-9775-52F9EA26E3CD}"/>
</file>

<file path=customXml/itemProps4.xml><?xml version="1.0" encoding="utf-8"?>
<ds:datastoreItem xmlns:ds="http://schemas.openxmlformats.org/officeDocument/2006/customXml" ds:itemID="{58029FF0-8874-4A44-8445-5CD8A5E8A854}"/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802</Words>
  <Application>Microsoft Office PowerPoint</Application>
  <PresentationFormat>Widescreen</PresentationFormat>
  <Paragraphs>162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Front and Back</vt:lpstr>
      <vt:lpstr>Office Theme</vt:lpstr>
      <vt:lpstr>10_Office Theme</vt:lpstr>
      <vt:lpstr>1_Office Theme</vt:lpstr>
      <vt:lpstr>4_Office Theme</vt:lpstr>
      <vt:lpstr>Strategic Plan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Strategic Bets for Future Success</vt:lpstr>
      <vt:lpstr>Three Key Tests</vt:lpstr>
      <vt:lpstr>DependEncies</vt:lpstr>
      <vt:lpstr>SETTING THE FOUNDATION THROUGH DIGITAL TRANSFORMATION</vt:lpstr>
      <vt:lpstr>PowerPoint Presentation</vt:lpstr>
      <vt:lpstr>2017 Progress Forecast Tasks that will be 90% complete by EOY17</vt:lpstr>
      <vt:lpstr>2017 Progress Forecast Tasks that will be 90% complete by EOY17</vt:lpstr>
      <vt:lpstr>2017 Progress Forecast Tasks that will be 90% complete by EOY17</vt:lpstr>
      <vt:lpstr>Related Global Strategic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Summary PowerPoint Presentation</dc:title>
  <dc:creator>Matt Kreider</dc:creator>
  <cp:lastModifiedBy>Amy Fisher</cp:lastModifiedBy>
  <cp:revision>7</cp:revision>
  <dcterms:modified xsi:type="dcterms:W3CDTF">2017-06-01T21:04:35Z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0x010100296DDF2457FF41D4B93B5703EC971847008B37CC560071464381265C74861D1179</vt:lpwstr>
  </property>
  <property fmtid="{D5CDD505-2E9C-101B-9397-08002B2CF9AE}" pid="3" name="Taxonomy">
    <vt:lpwstr/>
  </property>
</Properties>
</file>